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Lst>
  <p:sldSz cy="10287000" cx="18288000"/>
  <p:notesSz cx="10287000" cy="18288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47C9133-D15D-43D0-A38F-DB8B817D8E29}">
  <a:tblStyle styleId="{A47C9133-D15D-43D0-A38F-DB8B817D8E29}"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CF4"/>
          </a:solidFill>
        </a:fill>
      </a:tcStyle>
    </a:wholeTbl>
    <a:band1H>
      <a:tcTxStyle b="off" i="off"/>
      <a:tcStyle>
        <a:fill>
          <a:solidFill>
            <a:srgbClr val="CFD7E7"/>
          </a:solidFill>
        </a:fill>
      </a:tcStyle>
    </a:band1H>
    <a:band2H>
      <a:tcTxStyle b="off" i="off"/>
    </a:band2H>
    <a:band1V>
      <a:tcTxStyle b="off" i="off"/>
      <a:tcStyle>
        <a:fill>
          <a:solidFill>
            <a:srgbClr val="CFD7E7"/>
          </a:solidFill>
        </a:fill>
      </a:tcStyle>
    </a:band1V>
    <a:band2V>
      <a:tcTxStyle b="off" i="off"/>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714825" y="1371600"/>
            <a:ext cx="6858325"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p1: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10: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3" name="Google Shape;203;p10: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11: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5" name="Google Shape;225;p11: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2: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7" name="Google Shape;247;p12: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13: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8" name="Google Shape;268;p13: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14: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7" name="Google Shape;287;p14: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15: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7" name="Google Shape;307;p15: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16: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5" name="Google Shape;315;p16: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17: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38" name="Google Shape;338;p17: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18: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54" name="Google Shape;354;p18: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19: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70" name="Google Shape;370;p19: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2: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1" name="Google Shape;91;p2: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p20: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79" name="Google Shape;379;p20: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21: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00" name="Google Shape;400;p21: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p22: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21" name="Google Shape;421;p22: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p23: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29" name="Google Shape;429;p23: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p24: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20" name="Google Shape;520;p24: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p25: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28" name="Google Shape;528;p25: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p26: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58" name="Google Shape;558;p26: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p27: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67" name="Google Shape;567;p27: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p28: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83" name="Google Shape;583;p28: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p29: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99" name="Google Shape;599;p29: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3: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8" name="Google Shape;98;p3: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6" name="Shape 606"/>
        <p:cNvGrpSpPr/>
        <p:nvPr/>
      </p:nvGrpSpPr>
      <p:grpSpPr>
        <a:xfrm>
          <a:off x="0" y="0"/>
          <a:ext cx="0" cy="0"/>
          <a:chOff x="0" y="0"/>
          <a:chExt cx="0" cy="0"/>
        </a:xfrm>
      </p:grpSpPr>
      <p:sp>
        <p:nvSpPr>
          <p:cNvPr id="607" name="Google Shape;607;p30: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08" name="Google Shape;608;p30: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p31: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19" name="Google Shape;619;p31: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p32: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28" name="Google Shape;628;p32: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p33: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37" name="Google Shape;637;p33: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p34: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48" name="Google Shape;648;p34: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4: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6" name="Google Shape;106;p4: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5: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5" name="Google Shape;115;p5: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6: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4" name="Google Shape;124;p6: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7: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2" name="Google Shape;142;p7: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8: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0" name="Google Shape;160;p8: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9:notes"/>
          <p:cNvSpPr txBox="1"/>
          <p:nvPr>
            <p:ph idx="1" type="body"/>
          </p:nvPr>
        </p:nvSpPr>
        <p:spPr>
          <a:xfrm>
            <a:off x="1028700" y="8686800"/>
            <a:ext cx="8229600" cy="822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1" name="Google Shape;181;p9:notes"/>
          <p:cNvSpPr/>
          <p:nvPr>
            <p:ph idx="2" type="sldImg"/>
          </p:nvPr>
        </p:nvSpPr>
        <p:spPr>
          <a:xfrm>
            <a:off x="-952500" y="1371600"/>
            <a:ext cx="12192000" cy="6858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2"/>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4" name="Google Shape;14;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2"/>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3200"/>
              <a:buNone/>
              <a:defRPr b="0" i="0" sz="3200" u="none" cap="none" strike="noStrike">
                <a:solidFill>
                  <a:srgbClr val="888888"/>
                </a:solidFill>
                <a:latin typeface="Calibri"/>
                <a:ea typeface="Calibri"/>
                <a:cs typeface="Calibri"/>
                <a:sym typeface="Calibri"/>
              </a:defRPr>
            </a:lvl1pPr>
            <a:lvl2pPr indent="0" lvl="1" marL="0" algn="r">
              <a:lnSpc>
                <a:spcPct val="100000"/>
              </a:lnSpc>
              <a:spcBef>
                <a:spcPts val="0"/>
              </a:spcBef>
              <a:spcAft>
                <a:spcPts val="0"/>
              </a:spcAft>
              <a:buSzPts val="3200"/>
              <a:buNone/>
              <a:defRPr b="0" i="0" sz="3200" u="none" cap="none" strike="noStrike">
                <a:solidFill>
                  <a:srgbClr val="888888"/>
                </a:solidFill>
                <a:latin typeface="Calibri"/>
                <a:ea typeface="Calibri"/>
                <a:cs typeface="Calibri"/>
                <a:sym typeface="Calibri"/>
              </a:defRPr>
            </a:lvl2pPr>
            <a:lvl3pPr indent="0" lvl="2" marL="0" algn="r">
              <a:lnSpc>
                <a:spcPct val="100000"/>
              </a:lnSpc>
              <a:spcBef>
                <a:spcPts val="0"/>
              </a:spcBef>
              <a:spcAft>
                <a:spcPts val="0"/>
              </a:spcAft>
              <a:buSzPts val="3200"/>
              <a:buNone/>
              <a:defRPr b="0" i="0" sz="3200" u="none" cap="none" strike="noStrike">
                <a:solidFill>
                  <a:srgbClr val="888888"/>
                </a:solidFill>
                <a:latin typeface="Calibri"/>
                <a:ea typeface="Calibri"/>
                <a:cs typeface="Calibri"/>
                <a:sym typeface="Calibri"/>
              </a:defRPr>
            </a:lvl3pPr>
            <a:lvl4pPr indent="0" lvl="3" marL="0" algn="r">
              <a:lnSpc>
                <a:spcPct val="100000"/>
              </a:lnSpc>
              <a:spcBef>
                <a:spcPts val="0"/>
              </a:spcBef>
              <a:spcAft>
                <a:spcPts val="0"/>
              </a:spcAft>
              <a:buSzPts val="3200"/>
              <a:buNone/>
              <a:defRPr b="0" i="0" sz="3200" u="none" cap="none" strike="noStrike">
                <a:solidFill>
                  <a:srgbClr val="888888"/>
                </a:solidFill>
                <a:latin typeface="Calibri"/>
                <a:ea typeface="Calibri"/>
                <a:cs typeface="Calibri"/>
                <a:sym typeface="Calibri"/>
              </a:defRPr>
            </a:lvl4pPr>
            <a:lvl5pPr indent="0" lvl="4" marL="0" algn="r">
              <a:lnSpc>
                <a:spcPct val="100000"/>
              </a:lnSpc>
              <a:spcBef>
                <a:spcPts val="0"/>
              </a:spcBef>
              <a:spcAft>
                <a:spcPts val="0"/>
              </a:spcAft>
              <a:buSzPts val="3200"/>
              <a:buNone/>
              <a:defRPr b="0" i="0" sz="3200" u="none" cap="none" strike="noStrike">
                <a:solidFill>
                  <a:srgbClr val="888888"/>
                </a:solidFill>
                <a:latin typeface="Calibri"/>
                <a:ea typeface="Calibri"/>
                <a:cs typeface="Calibri"/>
                <a:sym typeface="Calibri"/>
              </a:defRPr>
            </a:lvl5pPr>
            <a:lvl6pPr indent="0" lvl="5" marL="0" algn="r">
              <a:lnSpc>
                <a:spcPct val="100000"/>
              </a:lnSpc>
              <a:spcBef>
                <a:spcPts val="0"/>
              </a:spcBef>
              <a:spcAft>
                <a:spcPts val="0"/>
              </a:spcAft>
              <a:buSzPts val="3200"/>
              <a:buNone/>
              <a:defRPr b="0" i="0" sz="3200" u="none" cap="none" strike="noStrike">
                <a:solidFill>
                  <a:srgbClr val="888888"/>
                </a:solidFill>
                <a:latin typeface="Calibri"/>
                <a:ea typeface="Calibri"/>
                <a:cs typeface="Calibri"/>
                <a:sym typeface="Calibri"/>
              </a:defRPr>
            </a:lvl6pPr>
            <a:lvl7pPr indent="0" lvl="6" marL="0" algn="r">
              <a:lnSpc>
                <a:spcPct val="100000"/>
              </a:lnSpc>
              <a:spcBef>
                <a:spcPts val="0"/>
              </a:spcBef>
              <a:spcAft>
                <a:spcPts val="0"/>
              </a:spcAft>
              <a:buSzPts val="3200"/>
              <a:buNone/>
              <a:defRPr b="0" i="0" sz="3200" u="none" cap="none" strike="noStrike">
                <a:solidFill>
                  <a:srgbClr val="888888"/>
                </a:solidFill>
                <a:latin typeface="Calibri"/>
                <a:ea typeface="Calibri"/>
                <a:cs typeface="Calibri"/>
                <a:sym typeface="Calibri"/>
              </a:defRPr>
            </a:lvl7pPr>
            <a:lvl8pPr indent="0" lvl="7" marL="0" algn="r">
              <a:lnSpc>
                <a:spcPct val="100000"/>
              </a:lnSpc>
              <a:spcBef>
                <a:spcPts val="0"/>
              </a:spcBef>
              <a:spcAft>
                <a:spcPts val="0"/>
              </a:spcAft>
              <a:buSzPts val="3200"/>
              <a:buNone/>
              <a:defRPr b="0" i="0" sz="3200" u="none" cap="none" strike="noStrike">
                <a:solidFill>
                  <a:srgbClr val="888888"/>
                </a:solidFill>
                <a:latin typeface="Calibri"/>
                <a:ea typeface="Calibri"/>
                <a:cs typeface="Calibri"/>
                <a:sym typeface="Calibri"/>
              </a:defRPr>
            </a:lvl8pPr>
            <a:lvl9pPr indent="0" lvl="8" marL="0" algn="r">
              <a:lnSpc>
                <a:spcPct val="100000"/>
              </a:lnSpc>
              <a:spcBef>
                <a:spcPts val="0"/>
              </a:spcBef>
              <a:spcAft>
                <a:spcPts val="0"/>
              </a:spcAft>
              <a:buSzPts val="3200"/>
              <a:buNone/>
              <a:defRPr b="0" i="0" sz="3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1" name="Google Shape;71;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7" name="Google Shape;77;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0" name="Google Shape;20;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4"/>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4"/>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26" name="Google Shape;26;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5"/>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2" name="Google Shape;32;p5"/>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3" name="Google Shape;33;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6"/>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39" name="Google Shape;39;p6"/>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0" name="Google Shape;40;p6"/>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1" name="Google Shape;41;p6"/>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2" name="Google Shape;42;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57" name="Google Shape;57;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8" name="Google Shape;58;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10"/>
          <p:cNvSpPr/>
          <p:nvPr>
            <p:ph idx="2" type="pic"/>
          </p:nvPr>
        </p:nvSpPr>
        <p:spPr>
          <a:xfrm>
            <a:off x="1792288" y="612775"/>
            <a:ext cx="5486400" cy="4114800"/>
          </a:xfrm>
          <a:prstGeom prst="rect">
            <a:avLst/>
          </a:prstGeom>
          <a:noFill/>
          <a:ln>
            <a:noFill/>
          </a:ln>
        </p:spPr>
      </p:sp>
      <p:sp>
        <p:nvSpPr>
          <p:cNvPr id="64" name="Google Shape;64;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5" name="Google Shape;65;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image" Target="../media/image18.png"/><Relationship Id="rId5" Type="http://schemas.openxmlformats.org/officeDocument/2006/relationships/image" Target="../media/image20.png"/><Relationship Id="rId6" Type="http://schemas.openxmlformats.org/officeDocument/2006/relationships/image" Target="../media/image22.png"/><Relationship Id="rId7" Type="http://schemas.openxmlformats.org/officeDocument/2006/relationships/image" Target="../media/image2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18.png"/><Relationship Id="rId5" Type="http://schemas.openxmlformats.org/officeDocument/2006/relationships/image" Target="../media/image29.png"/><Relationship Id="rId6" Type="http://schemas.openxmlformats.org/officeDocument/2006/relationships/image" Target="../media/image27.png"/><Relationship Id="rId7"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0.png"/><Relationship Id="rId4" Type="http://schemas.openxmlformats.org/officeDocument/2006/relationships/image" Target="../media/image21.png"/><Relationship Id="rId5" Type="http://schemas.openxmlformats.org/officeDocument/2006/relationships/image" Target="../media/image33.png"/><Relationship Id="rId6" Type="http://schemas.openxmlformats.org/officeDocument/2006/relationships/image" Target="../media/image2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3.png"/><Relationship Id="rId4" Type="http://schemas.openxmlformats.org/officeDocument/2006/relationships/image" Target="../media/image3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8.png"/><Relationship Id="rId4" Type="http://schemas.openxmlformats.org/officeDocument/2006/relationships/image" Target="../media/image32.png"/><Relationship Id="rId5" Type="http://schemas.openxmlformats.org/officeDocument/2006/relationships/image" Target="../media/image3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2.png"/><Relationship Id="rId4" Type="http://schemas.openxmlformats.org/officeDocument/2006/relationships/image" Target="../media/image4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7.png"/><Relationship Id="rId4" Type="http://schemas.openxmlformats.org/officeDocument/2006/relationships/image" Target="../media/image35.png"/><Relationship Id="rId11" Type="http://schemas.openxmlformats.org/officeDocument/2006/relationships/image" Target="../media/image40.png"/><Relationship Id="rId10" Type="http://schemas.openxmlformats.org/officeDocument/2006/relationships/image" Target="../media/image48.png"/><Relationship Id="rId12" Type="http://schemas.openxmlformats.org/officeDocument/2006/relationships/hyperlink" Target="https://docs.google.com/forms/d/18h5RfNg3GsYjzjRA5GYL_L0z3nf3HHAxTYu1NvVO8M8/viewanalytics" TargetMode="External"/><Relationship Id="rId9" Type="http://schemas.openxmlformats.org/officeDocument/2006/relationships/image" Target="../media/image45.png"/><Relationship Id="rId5" Type="http://schemas.openxmlformats.org/officeDocument/2006/relationships/image" Target="../media/image34.png"/><Relationship Id="rId6" Type="http://schemas.openxmlformats.org/officeDocument/2006/relationships/image" Target="../media/image39.png"/><Relationship Id="rId7" Type="http://schemas.openxmlformats.org/officeDocument/2006/relationships/image" Target="../media/image38.png"/><Relationship Id="rId8" Type="http://schemas.openxmlformats.org/officeDocument/2006/relationships/image" Target="../media/image4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51.png"/><Relationship Id="rId4" Type="http://schemas.openxmlformats.org/officeDocument/2006/relationships/image" Target="../media/image46.png"/><Relationship Id="rId5" Type="http://schemas.openxmlformats.org/officeDocument/2006/relationships/image" Target="../media/image52.png"/><Relationship Id="rId6" Type="http://schemas.openxmlformats.org/officeDocument/2006/relationships/image" Target="../media/image42.png"/><Relationship Id="rId7" Type="http://schemas.openxmlformats.org/officeDocument/2006/relationships/image" Target="../media/image50.png"/><Relationship Id="rId8" Type="http://schemas.openxmlformats.org/officeDocument/2006/relationships/image" Target="../media/image6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44.png"/><Relationship Id="rId4" Type="http://schemas.openxmlformats.org/officeDocument/2006/relationships/image" Target="../media/image49.png"/><Relationship Id="rId5" Type="http://schemas.openxmlformats.org/officeDocument/2006/relationships/image" Target="../media/image47.png"/><Relationship Id="rId6" Type="http://schemas.openxmlformats.org/officeDocument/2006/relationships/image" Target="../media/image62.png"/><Relationship Id="rId7" Type="http://schemas.openxmlformats.org/officeDocument/2006/relationships/image" Target="../media/image5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2.png"/><Relationship Id="rId4" Type="http://schemas.openxmlformats.org/officeDocument/2006/relationships/image" Target="../media/image5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53.png"/><Relationship Id="rId4" Type="http://schemas.openxmlformats.org/officeDocument/2006/relationships/image" Target="../media/image66.png"/><Relationship Id="rId5" Type="http://schemas.openxmlformats.org/officeDocument/2006/relationships/image" Target="../media/image54.png"/><Relationship Id="rId6" Type="http://schemas.openxmlformats.org/officeDocument/2006/relationships/image" Target="../media/image6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60.png"/><Relationship Id="rId4" Type="http://schemas.openxmlformats.org/officeDocument/2006/relationships/image" Target="../media/image6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2.png"/><Relationship Id="rId4" Type="http://schemas.openxmlformats.org/officeDocument/2006/relationships/image" Target="../media/image5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2.png"/><Relationship Id="rId4" Type="http://schemas.openxmlformats.org/officeDocument/2006/relationships/image" Target="../media/image5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6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58.png"/><Relationship Id="rId4" Type="http://schemas.openxmlformats.org/officeDocument/2006/relationships/image" Target="../media/image76.png"/><Relationship Id="rId10" Type="http://schemas.openxmlformats.org/officeDocument/2006/relationships/image" Target="../media/image74.png"/><Relationship Id="rId9" Type="http://schemas.openxmlformats.org/officeDocument/2006/relationships/image" Target="../media/image69.png"/><Relationship Id="rId5" Type="http://schemas.openxmlformats.org/officeDocument/2006/relationships/image" Target="../media/image64.png"/><Relationship Id="rId6" Type="http://schemas.openxmlformats.org/officeDocument/2006/relationships/image" Target="../media/image70.png"/><Relationship Id="rId7" Type="http://schemas.openxmlformats.org/officeDocument/2006/relationships/image" Target="../media/image65.png"/><Relationship Id="rId8" Type="http://schemas.openxmlformats.org/officeDocument/2006/relationships/image" Target="../media/image7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6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7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2.pn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72.png"/><Relationship Id="rId4" Type="http://schemas.openxmlformats.org/officeDocument/2006/relationships/image" Target="../media/image73.png"/><Relationship Id="rId5" Type="http://schemas.openxmlformats.org/officeDocument/2006/relationships/image" Target="../media/image7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8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7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8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79.pn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9.png"/><Relationship Id="rId4" Type="http://schemas.openxmlformats.org/officeDocument/2006/relationships/image" Target="../media/image11.png"/><Relationship Id="rId5" Type="http://schemas.openxmlformats.org/officeDocument/2006/relationships/image" Target="../media/image13.png"/><Relationship Id="rId6"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2.png"/><Relationship Id="rId5" Type="http://schemas.openxmlformats.org/officeDocument/2006/relationships/image" Target="../media/image1.png"/><Relationship Id="rId6" Type="http://schemas.openxmlformats.org/officeDocument/2006/relationships/image" Target="../media/image15.png"/><Relationship Id="rId7" Type="http://schemas.openxmlformats.org/officeDocument/2006/relationships/image" Target="../media/image16.png"/><Relationship Id="rId8"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4F4"/>
        </a:solidFill>
      </p:bgPr>
    </p:bg>
    <p:spTree>
      <p:nvGrpSpPr>
        <p:cNvPr id="83"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b="0" l="0" r="20752" t="0"/>
          <a:stretch/>
        </p:blipFill>
        <p:spPr>
          <a:xfrm>
            <a:off x="10044062" y="1206618"/>
            <a:ext cx="8243938" cy="6241648"/>
          </a:xfrm>
          <a:prstGeom prst="rect">
            <a:avLst/>
          </a:prstGeom>
          <a:noFill/>
          <a:ln>
            <a:noFill/>
          </a:ln>
        </p:spPr>
      </p:pic>
      <p:sp>
        <p:nvSpPr>
          <p:cNvPr id="85" name="Google Shape;85;p13"/>
          <p:cNvSpPr txBox="1"/>
          <p:nvPr/>
        </p:nvSpPr>
        <p:spPr>
          <a:xfrm>
            <a:off x="1189038" y="2749038"/>
            <a:ext cx="8540100" cy="2093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500"/>
              <a:buFont typeface="Arial"/>
              <a:buNone/>
            </a:pPr>
            <a:r>
              <a:rPr b="0" i="0" lang="en-US" sz="6500" u="none" cap="none" strike="noStrike">
                <a:solidFill>
                  <a:srgbClr val="000000"/>
                </a:solidFill>
                <a:latin typeface="Arial"/>
                <a:ea typeface="Arial"/>
                <a:cs typeface="Arial"/>
                <a:sym typeface="Arial"/>
              </a:rPr>
              <a:t>“UX설계 보고서</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00000"/>
                </a:solidFill>
                <a:latin typeface="Arial"/>
                <a:ea typeface="Arial"/>
                <a:cs typeface="Arial"/>
                <a:sym typeface="Arial"/>
              </a:rPr>
              <a:t>(가구 쇼핑몰 웹사이트 제작)</a:t>
            </a:r>
            <a:r>
              <a:rPr b="0" i="0" lang="en-US" sz="6500" u="none" cap="none" strike="noStrike">
                <a:solidFill>
                  <a:srgbClr val="000000"/>
                </a:solidFill>
                <a:latin typeface="Arial"/>
                <a:ea typeface="Arial"/>
                <a:cs typeface="Arial"/>
                <a:sym typeface="Arial"/>
              </a:rPr>
              <a:t>”</a:t>
            </a:r>
            <a:endParaRPr b="0" i="0" sz="6500" u="none" cap="none" strike="noStrike">
              <a:solidFill>
                <a:schemeClr val="dk1"/>
              </a:solidFill>
              <a:latin typeface="Arial"/>
              <a:ea typeface="Arial"/>
              <a:cs typeface="Arial"/>
              <a:sym typeface="Arial"/>
            </a:endParaRPr>
          </a:p>
        </p:txBody>
      </p:sp>
      <p:sp>
        <p:nvSpPr>
          <p:cNvPr id="86" name="Google Shape;86;p13"/>
          <p:cNvSpPr txBox="1"/>
          <p:nvPr/>
        </p:nvSpPr>
        <p:spPr>
          <a:xfrm>
            <a:off x="1161886" y="5801540"/>
            <a:ext cx="3638700" cy="831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00000"/>
                </a:solidFill>
                <a:latin typeface="Arial"/>
                <a:ea typeface="Arial"/>
                <a:cs typeface="Arial"/>
                <a:sym typeface="Arial"/>
              </a:rPr>
              <a:t>10조 김지현</a:t>
            </a:r>
            <a:endParaRPr b="0" i="0" sz="1800" u="none" cap="none" strike="noStrike">
              <a:solidFill>
                <a:schemeClr val="dk1"/>
              </a:solidFill>
              <a:latin typeface="Arial"/>
              <a:ea typeface="Arial"/>
              <a:cs typeface="Arial"/>
              <a:sym typeface="Arial"/>
            </a:endParaRPr>
          </a:p>
        </p:txBody>
      </p:sp>
      <p:pic>
        <p:nvPicPr>
          <p:cNvPr id="87" name="Google Shape;87;p13"/>
          <p:cNvPicPr preferRelativeResize="0"/>
          <p:nvPr/>
        </p:nvPicPr>
        <p:blipFill rotWithShape="1">
          <a:blip r:embed="rId4">
            <a:alphaModFix/>
          </a:blip>
          <a:srcRect b="0" l="0" r="0" t="0"/>
          <a:stretch/>
        </p:blipFill>
        <p:spPr>
          <a:xfrm rot="10800000">
            <a:off x="1314286" y="6722583"/>
            <a:ext cx="3342857" cy="36571"/>
          </a:xfrm>
          <a:prstGeom prst="rect">
            <a:avLst/>
          </a:prstGeom>
          <a:noFill/>
          <a:ln>
            <a:noFill/>
          </a:ln>
        </p:spPr>
      </p:pic>
      <p:sp>
        <p:nvSpPr>
          <p:cNvPr id="88" name="Google Shape;88;p13"/>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04" name="Shape 204"/>
        <p:cNvGrpSpPr/>
        <p:nvPr/>
      </p:nvGrpSpPr>
      <p:grpSpPr>
        <a:xfrm>
          <a:off x="0" y="0"/>
          <a:ext cx="0" cy="0"/>
          <a:chOff x="0" y="0"/>
          <a:chExt cx="0" cy="0"/>
        </a:xfrm>
      </p:grpSpPr>
      <p:sp>
        <p:nvSpPr>
          <p:cNvPr id="205" name="Google Shape;205;p22"/>
          <p:cNvSpPr txBox="1"/>
          <p:nvPr/>
        </p:nvSpPr>
        <p:spPr>
          <a:xfrm>
            <a:off x="5410200" y="911151"/>
            <a:ext cx="8090376" cy="55399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경쟁업체 조사 : 굳닷컴(Guud)</a:t>
            </a:r>
            <a:endParaRPr b="0" i="0" sz="1800" u="none" cap="none" strike="noStrike">
              <a:solidFill>
                <a:schemeClr val="dk1"/>
              </a:solidFill>
              <a:latin typeface="Arial"/>
              <a:ea typeface="Arial"/>
              <a:cs typeface="Arial"/>
              <a:sym typeface="Arial"/>
            </a:endParaRPr>
          </a:p>
        </p:txBody>
      </p:sp>
      <p:sp>
        <p:nvSpPr>
          <p:cNvPr id="206" name="Google Shape;206;p22"/>
          <p:cNvSpPr txBox="1"/>
          <p:nvPr/>
        </p:nvSpPr>
        <p:spPr>
          <a:xfrm>
            <a:off x="4648200" y="1491714"/>
            <a:ext cx="9257143" cy="36929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www.guud.com</a:t>
            </a:r>
            <a:endParaRPr b="0" i="0" sz="1800" u="none" cap="none" strike="noStrike">
              <a:solidFill>
                <a:schemeClr val="dk1"/>
              </a:solidFill>
              <a:latin typeface="Arial"/>
              <a:ea typeface="Arial"/>
              <a:cs typeface="Arial"/>
              <a:sym typeface="Arial"/>
            </a:endParaRPr>
          </a:p>
        </p:txBody>
      </p:sp>
      <p:sp>
        <p:nvSpPr>
          <p:cNvPr id="207" name="Google Shape;207;p22"/>
          <p:cNvSpPr txBox="1"/>
          <p:nvPr/>
        </p:nvSpPr>
        <p:spPr>
          <a:xfrm>
            <a:off x="888350" y="6910975"/>
            <a:ext cx="5398800" cy="646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실수로 한번 누른 제품이라도 연관 상품에 연계되어</a:t>
            </a:r>
            <a:endParaRPr b="0" i="0" sz="1800" u="none" cap="none" strike="noStrike">
              <a:solidFill>
                <a:srgbClr val="656565"/>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원치 않는 제품이 노출 됨.</a:t>
            </a:r>
            <a:endParaRPr b="0" i="0" sz="1800" u="none" cap="none" strike="noStrike">
              <a:solidFill>
                <a:srgbClr val="656565"/>
              </a:solidFill>
              <a:latin typeface="Arial"/>
              <a:ea typeface="Arial"/>
              <a:cs typeface="Arial"/>
              <a:sym typeface="Arial"/>
            </a:endParaRPr>
          </a:p>
        </p:txBody>
      </p:sp>
      <p:sp>
        <p:nvSpPr>
          <p:cNvPr id="208" name="Google Shape;208;p22"/>
          <p:cNvSpPr txBox="1"/>
          <p:nvPr/>
        </p:nvSpPr>
        <p:spPr>
          <a:xfrm>
            <a:off x="6794842" y="3235484"/>
            <a:ext cx="4896701"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n-US" sz="3600" u="none" cap="none" strike="noStrike">
                <a:solidFill>
                  <a:srgbClr val="656565"/>
                </a:solidFill>
                <a:latin typeface="Arial"/>
                <a:ea typeface="Arial"/>
                <a:cs typeface="Arial"/>
                <a:sym typeface="Arial"/>
              </a:rPr>
              <a:t>일관성 없는 텍스트</a:t>
            </a:r>
            <a:endParaRPr b="0" i="0" sz="1800" u="none" cap="none" strike="noStrike">
              <a:solidFill>
                <a:schemeClr val="dk1"/>
              </a:solidFill>
              <a:latin typeface="Arial"/>
              <a:ea typeface="Arial"/>
              <a:cs typeface="Arial"/>
              <a:sym typeface="Arial"/>
            </a:endParaRPr>
          </a:p>
        </p:txBody>
      </p:sp>
      <p:sp>
        <p:nvSpPr>
          <p:cNvPr id="209" name="Google Shape;209;p22"/>
          <p:cNvSpPr txBox="1"/>
          <p:nvPr/>
        </p:nvSpPr>
        <p:spPr>
          <a:xfrm>
            <a:off x="11887200" y="3235484"/>
            <a:ext cx="6552375"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n-US" sz="3600" u="none" cap="none" strike="noStrike">
                <a:solidFill>
                  <a:srgbClr val="656565"/>
                </a:solidFill>
                <a:latin typeface="Arial"/>
                <a:ea typeface="Arial"/>
                <a:cs typeface="Arial"/>
                <a:sym typeface="Arial"/>
              </a:rPr>
              <a:t>상세 페이지 화질</a:t>
            </a:r>
            <a:endParaRPr b="0" i="0" sz="1800" u="none" cap="none" strike="noStrike">
              <a:solidFill>
                <a:schemeClr val="dk1"/>
              </a:solidFill>
              <a:latin typeface="Arial"/>
              <a:ea typeface="Arial"/>
              <a:cs typeface="Arial"/>
              <a:sym typeface="Arial"/>
            </a:endParaRPr>
          </a:p>
        </p:txBody>
      </p:sp>
      <p:sp>
        <p:nvSpPr>
          <p:cNvPr id="210" name="Google Shape;210;p22"/>
          <p:cNvSpPr txBox="1"/>
          <p:nvPr/>
        </p:nvSpPr>
        <p:spPr>
          <a:xfrm>
            <a:off x="7378700" y="6984980"/>
            <a:ext cx="3784258"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금액 표기 방법에 일관성이 없고 디자인적으로도 성의 없어 보임.</a:t>
            </a:r>
            <a:endParaRPr b="0" i="0" sz="1800" u="none" cap="none" strike="noStrike">
              <a:solidFill>
                <a:schemeClr val="dk1"/>
              </a:solidFill>
              <a:latin typeface="Arial"/>
              <a:ea typeface="Arial"/>
              <a:cs typeface="Arial"/>
              <a:sym typeface="Arial"/>
            </a:endParaRPr>
          </a:p>
        </p:txBody>
      </p:sp>
      <p:sp>
        <p:nvSpPr>
          <p:cNvPr id="211" name="Google Shape;211;p22"/>
          <p:cNvSpPr txBox="1"/>
          <p:nvPr/>
        </p:nvSpPr>
        <p:spPr>
          <a:xfrm>
            <a:off x="13035585" y="6970608"/>
            <a:ext cx="4255604"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상세 배너들의 화질이 좋지 않아 깨지는 현상 발생함.</a:t>
            </a:r>
            <a:endParaRPr b="0" i="0" sz="1800" u="none" cap="none" strike="noStrike">
              <a:solidFill>
                <a:schemeClr val="dk1"/>
              </a:solidFill>
              <a:latin typeface="Arial"/>
              <a:ea typeface="Arial"/>
              <a:cs typeface="Arial"/>
              <a:sym typeface="Arial"/>
            </a:endParaRPr>
          </a:p>
        </p:txBody>
      </p:sp>
      <p:sp>
        <p:nvSpPr>
          <p:cNvPr id="212" name="Google Shape;212;p22"/>
          <p:cNvSpPr txBox="1"/>
          <p:nvPr/>
        </p:nvSpPr>
        <p:spPr>
          <a:xfrm>
            <a:off x="826443" y="3235484"/>
            <a:ext cx="4896701" cy="120028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n-US" sz="3600" u="none" cap="none" strike="noStrike">
                <a:solidFill>
                  <a:srgbClr val="656565"/>
                </a:solidFill>
                <a:latin typeface="Arial"/>
                <a:ea typeface="Arial"/>
                <a:cs typeface="Arial"/>
                <a:sym typeface="Arial"/>
              </a:rPr>
              <a:t>연관성이 없는 연관상품</a:t>
            </a:r>
            <a:endParaRPr b="0" i="0" sz="3600" u="none" cap="none" strike="noStrike">
              <a:solidFill>
                <a:srgbClr val="656565"/>
              </a:solidFill>
              <a:latin typeface="Arial"/>
              <a:ea typeface="Arial"/>
              <a:cs typeface="Arial"/>
              <a:sym typeface="Arial"/>
            </a:endParaRPr>
          </a:p>
        </p:txBody>
      </p:sp>
      <p:pic>
        <p:nvPicPr>
          <p:cNvPr id="213" name="Google Shape;213;p22"/>
          <p:cNvPicPr preferRelativeResize="0"/>
          <p:nvPr/>
        </p:nvPicPr>
        <p:blipFill rotWithShape="1">
          <a:blip r:embed="rId3">
            <a:alphaModFix/>
          </a:blip>
          <a:srcRect b="0" l="0" r="0" t="0"/>
          <a:stretch/>
        </p:blipFill>
        <p:spPr>
          <a:xfrm rot="10800000">
            <a:off x="1916322" y="6609945"/>
            <a:ext cx="3342857" cy="36571"/>
          </a:xfrm>
          <a:prstGeom prst="rect">
            <a:avLst/>
          </a:prstGeom>
          <a:noFill/>
          <a:ln>
            <a:noFill/>
          </a:ln>
        </p:spPr>
      </p:pic>
      <p:pic>
        <p:nvPicPr>
          <p:cNvPr id="214" name="Google Shape;214;p22"/>
          <p:cNvPicPr preferRelativeResize="0"/>
          <p:nvPr/>
        </p:nvPicPr>
        <p:blipFill rotWithShape="1">
          <a:blip r:embed="rId3">
            <a:alphaModFix/>
          </a:blip>
          <a:srcRect b="0" l="0" r="0" t="0"/>
          <a:stretch/>
        </p:blipFill>
        <p:spPr>
          <a:xfrm rot="10800000">
            <a:off x="7667705" y="6609945"/>
            <a:ext cx="3342857" cy="36571"/>
          </a:xfrm>
          <a:prstGeom prst="rect">
            <a:avLst/>
          </a:prstGeom>
          <a:noFill/>
          <a:ln>
            <a:noFill/>
          </a:ln>
        </p:spPr>
      </p:pic>
      <p:pic>
        <p:nvPicPr>
          <p:cNvPr id="215" name="Google Shape;215;p22"/>
          <p:cNvPicPr preferRelativeResize="0"/>
          <p:nvPr/>
        </p:nvPicPr>
        <p:blipFill rotWithShape="1">
          <a:blip r:embed="rId3">
            <a:alphaModFix/>
          </a:blip>
          <a:srcRect b="0" l="0" r="0" t="0"/>
          <a:stretch/>
        </p:blipFill>
        <p:spPr>
          <a:xfrm rot="10800000">
            <a:off x="13482963" y="6609945"/>
            <a:ext cx="3342857" cy="36571"/>
          </a:xfrm>
          <a:prstGeom prst="rect">
            <a:avLst/>
          </a:prstGeom>
          <a:noFill/>
          <a:ln>
            <a:noFill/>
          </a:ln>
        </p:spPr>
      </p:pic>
      <p:pic>
        <p:nvPicPr>
          <p:cNvPr id="216" name="Google Shape;216;p22"/>
          <p:cNvPicPr preferRelativeResize="0"/>
          <p:nvPr/>
        </p:nvPicPr>
        <p:blipFill rotWithShape="1">
          <a:blip r:embed="rId4">
            <a:alphaModFix/>
          </a:blip>
          <a:srcRect b="0" l="0" r="0" t="0"/>
          <a:stretch/>
        </p:blipFill>
        <p:spPr>
          <a:xfrm>
            <a:off x="5567966" y="5377357"/>
            <a:ext cx="1163376" cy="353476"/>
          </a:xfrm>
          <a:prstGeom prst="rect">
            <a:avLst/>
          </a:prstGeom>
          <a:noFill/>
          <a:ln>
            <a:noFill/>
          </a:ln>
        </p:spPr>
      </p:pic>
      <p:pic>
        <p:nvPicPr>
          <p:cNvPr id="217" name="Google Shape;217;p22"/>
          <p:cNvPicPr preferRelativeResize="0"/>
          <p:nvPr/>
        </p:nvPicPr>
        <p:blipFill rotWithShape="1">
          <a:blip r:embed="rId4">
            <a:alphaModFix/>
          </a:blip>
          <a:srcRect b="0" l="0" r="0" t="0"/>
          <a:stretch/>
        </p:blipFill>
        <p:spPr>
          <a:xfrm>
            <a:off x="12192000" y="5377357"/>
            <a:ext cx="1163376" cy="353476"/>
          </a:xfrm>
          <a:prstGeom prst="rect">
            <a:avLst/>
          </a:prstGeom>
          <a:noFill/>
          <a:ln>
            <a:noFill/>
          </a:ln>
        </p:spPr>
      </p:pic>
      <p:sp>
        <p:nvSpPr>
          <p:cNvPr id="218" name="Google Shape;218;p22"/>
          <p:cNvSpPr txBox="1"/>
          <p:nvPr/>
        </p:nvSpPr>
        <p:spPr>
          <a:xfrm>
            <a:off x="1322073" y="2212058"/>
            <a:ext cx="1708389" cy="55399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656565"/>
                </a:solidFill>
                <a:latin typeface="Arial"/>
                <a:ea typeface="Arial"/>
                <a:cs typeface="Arial"/>
                <a:sym typeface="Arial"/>
              </a:rPr>
              <a:t>단점</a:t>
            </a:r>
            <a:endParaRPr b="0" i="0" sz="1800" u="none" cap="none" strike="noStrike">
              <a:solidFill>
                <a:schemeClr val="dk1"/>
              </a:solidFill>
              <a:latin typeface="Arial"/>
              <a:ea typeface="Arial"/>
              <a:cs typeface="Arial"/>
              <a:sym typeface="Arial"/>
            </a:endParaRPr>
          </a:p>
        </p:txBody>
      </p:sp>
      <p:pic>
        <p:nvPicPr>
          <p:cNvPr id="219" name="Google Shape;219;p22"/>
          <p:cNvPicPr preferRelativeResize="0"/>
          <p:nvPr/>
        </p:nvPicPr>
        <p:blipFill rotWithShape="1">
          <a:blip r:embed="rId5">
            <a:alphaModFix/>
          </a:blip>
          <a:srcRect b="0" l="0" r="0" t="0"/>
          <a:stretch/>
        </p:blipFill>
        <p:spPr>
          <a:xfrm>
            <a:off x="1139387" y="4566103"/>
            <a:ext cx="4270814" cy="1339068"/>
          </a:xfrm>
          <a:prstGeom prst="rect">
            <a:avLst/>
          </a:prstGeom>
          <a:noFill/>
          <a:ln>
            <a:noFill/>
          </a:ln>
        </p:spPr>
      </p:pic>
      <p:pic>
        <p:nvPicPr>
          <p:cNvPr id="220" name="Google Shape;220;p22"/>
          <p:cNvPicPr preferRelativeResize="0"/>
          <p:nvPr/>
        </p:nvPicPr>
        <p:blipFill rotWithShape="1">
          <a:blip r:embed="rId6">
            <a:alphaModFix/>
          </a:blip>
          <a:srcRect b="0" l="0" r="0" t="0"/>
          <a:stretch/>
        </p:blipFill>
        <p:spPr>
          <a:xfrm>
            <a:off x="7076976" y="4566103"/>
            <a:ext cx="4423895" cy="1301809"/>
          </a:xfrm>
          <a:prstGeom prst="rect">
            <a:avLst/>
          </a:prstGeom>
          <a:noFill/>
          <a:ln>
            <a:noFill/>
          </a:ln>
        </p:spPr>
      </p:pic>
      <p:pic>
        <p:nvPicPr>
          <p:cNvPr id="221" name="Google Shape;221;p22"/>
          <p:cNvPicPr preferRelativeResize="0"/>
          <p:nvPr/>
        </p:nvPicPr>
        <p:blipFill rotWithShape="1">
          <a:blip r:embed="rId7">
            <a:alphaModFix/>
          </a:blip>
          <a:srcRect b="0" l="0" r="0" t="0"/>
          <a:stretch/>
        </p:blipFill>
        <p:spPr>
          <a:xfrm>
            <a:off x="13665825" y="3969342"/>
            <a:ext cx="2995124" cy="2495329"/>
          </a:xfrm>
          <a:prstGeom prst="rect">
            <a:avLst/>
          </a:prstGeom>
          <a:noFill/>
          <a:ln>
            <a:noFill/>
          </a:ln>
        </p:spPr>
      </p:pic>
      <p:sp>
        <p:nvSpPr>
          <p:cNvPr id="222" name="Google Shape;222;p22"/>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26" name="Shape 226"/>
        <p:cNvGrpSpPr/>
        <p:nvPr/>
      </p:nvGrpSpPr>
      <p:grpSpPr>
        <a:xfrm>
          <a:off x="0" y="0"/>
          <a:ext cx="0" cy="0"/>
          <a:chOff x="0" y="0"/>
          <a:chExt cx="0" cy="0"/>
        </a:xfrm>
      </p:grpSpPr>
      <p:sp>
        <p:nvSpPr>
          <p:cNvPr id="227" name="Google Shape;227;p23"/>
          <p:cNvSpPr txBox="1"/>
          <p:nvPr/>
        </p:nvSpPr>
        <p:spPr>
          <a:xfrm>
            <a:off x="1045387" y="7046467"/>
            <a:ext cx="4594749" cy="92333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슬라이드 이미지에 마우스를 호버하면 </a:t>
            </a:r>
            <a:endParaRPr b="0" i="0" sz="1800" u="none" cap="none" strike="noStrike">
              <a:solidFill>
                <a:srgbClr val="656565"/>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다음 이미지로 넘어가지 않아 기존 이미지를 천천히 읽어 볼 수 있음.</a:t>
            </a:r>
            <a:endParaRPr b="0" i="0" sz="1800" u="none" cap="none" strike="noStrike">
              <a:solidFill>
                <a:schemeClr val="dk1"/>
              </a:solidFill>
              <a:latin typeface="Arial"/>
              <a:ea typeface="Arial"/>
              <a:cs typeface="Arial"/>
              <a:sym typeface="Arial"/>
            </a:endParaRPr>
          </a:p>
        </p:txBody>
      </p:sp>
      <p:sp>
        <p:nvSpPr>
          <p:cNvPr id="228" name="Google Shape;228;p23"/>
          <p:cNvSpPr txBox="1"/>
          <p:nvPr/>
        </p:nvSpPr>
        <p:spPr>
          <a:xfrm>
            <a:off x="7933469" y="3296971"/>
            <a:ext cx="2418776" cy="64629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n-US" sz="3600" u="none" cap="none" strike="noStrike">
                <a:solidFill>
                  <a:srgbClr val="656565"/>
                </a:solidFill>
                <a:latin typeface="Arial"/>
                <a:ea typeface="Arial"/>
                <a:cs typeface="Arial"/>
                <a:sym typeface="Arial"/>
              </a:rPr>
              <a:t>매거진</a:t>
            </a:r>
            <a:endParaRPr b="0" i="0" sz="1800" u="none" cap="none" strike="noStrike">
              <a:solidFill>
                <a:schemeClr val="dk1"/>
              </a:solidFill>
              <a:latin typeface="Arial"/>
              <a:ea typeface="Arial"/>
              <a:cs typeface="Arial"/>
              <a:sym typeface="Arial"/>
            </a:endParaRPr>
          </a:p>
        </p:txBody>
      </p:sp>
      <p:sp>
        <p:nvSpPr>
          <p:cNvPr id="229" name="Google Shape;229;p23"/>
          <p:cNvSpPr txBox="1"/>
          <p:nvPr/>
        </p:nvSpPr>
        <p:spPr>
          <a:xfrm>
            <a:off x="11439271" y="3296971"/>
            <a:ext cx="6552375" cy="64629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n-US" sz="3600" u="none" cap="none" strike="noStrike">
                <a:solidFill>
                  <a:srgbClr val="656565"/>
                </a:solidFill>
                <a:latin typeface="Arial"/>
                <a:ea typeface="Arial"/>
                <a:cs typeface="Arial"/>
                <a:sym typeface="Arial"/>
              </a:rPr>
              <a:t>관련 기획전 안내</a:t>
            </a:r>
            <a:endParaRPr b="0" i="0" sz="1800" u="none" cap="none" strike="noStrike">
              <a:solidFill>
                <a:schemeClr val="dk1"/>
              </a:solidFill>
              <a:latin typeface="Arial"/>
              <a:ea typeface="Arial"/>
              <a:cs typeface="Arial"/>
              <a:sym typeface="Arial"/>
            </a:endParaRPr>
          </a:p>
        </p:txBody>
      </p:sp>
      <p:sp>
        <p:nvSpPr>
          <p:cNvPr id="230" name="Google Shape;230;p23"/>
          <p:cNvSpPr txBox="1"/>
          <p:nvPr/>
        </p:nvSpPr>
        <p:spPr>
          <a:xfrm>
            <a:off x="6909822" y="7046467"/>
            <a:ext cx="4466070"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가구 뿐 아니라 매거진을 활용해 인테리어에 참고 될 만한 칼럼들을 게재함.</a:t>
            </a:r>
            <a:endParaRPr b="0" i="0" sz="1800" u="none" cap="none" strike="noStrike">
              <a:solidFill>
                <a:schemeClr val="dk1"/>
              </a:solidFill>
              <a:latin typeface="Arial"/>
              <a:ea typeface="Arial"/>
              <a:cs typeface="Arial"/>
              <a:sym typeface="Arial"/>
            </a:endParaRPr>
          </a:p>
        </p:txBody>
      </p:sp>
      <p:sp>
        <p:nvSpPr>
          <p:cNvPr id="231" name="Google Shape;231;p23"/>
          <p:cNvSpPr txBox="1"/>
          <p:nvPr/>
        </p:nvSpPr>
        <p:spPr>
          <a:xfrm>
            <a:off x="12816595" y="7032095"/>
            <a:ext cx="3779802" cy="92328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제품 상세 정보에 관련 기획전을 함께 안내해 혜택을 확인해 볼 수 있음.</a:t>
            </a:r>
            <a:endParaRPr b="0" i="0" sz="1800" u="none" cap="none" strike="noStrike">
              <a:solidFill>
                <a:schemeClr val="dk1"/>
              </a:solidFill>
              <a:latin typeface="Arial"/>
              <a:ea typeface="Arial"/>
              <a:cs typeface="Arial"/>
              <a:sym typeface="Arial"/>
            </a:endParaRPr>
          </a:p>
        </p:txBody>
      </p:sp>
      <p:sp>
        <p:nvSpPr>
          <p:cNvPr id="232" name="Google Shape;232;p23"/>
          <p:cNvSpPr txBox="1"/>
          <p:nvPr/>
        </p:nvSpPr>
        <p:spPr>
          <a:xfrm>
            <a:off x="904393" y="3296971"/>
            <a:ext cx="4896701" cy="64629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n-US" sz="3600" u="none" cap="none" strike="noStrike">
                <a:solidFill>
                  <a:srgbClr val="656565"/>
                </a:solidFill>
                <a:latin typeface="Arial"/>
                <a:ea typeface="Arial"/>
                <a:cs typeface="Arial"/>
                <a:sym typeface="Arial"/>
              </a:rPr>
              <a:t>마우스 호버</a:t>
            </a:r>
            <a:endParaRPr b="0" i="0" sz="1800" u="none" cap="none" strike="noStrike">
              <a:solidFill>
                <a:schemeClr val="dk1"/>
              </a:solidFill>
              <a:latin typeface="Arial"/>
              <a:ea typeface="Arial"/>
              <a:cs typeface="Arial"/>
              <a:sym typeface="Arial"/>
            </a:endParaRPr>
          </a:p>
        </p:txBody>
      </p:sp>
      <p:pic>
        <p:nvPicPr>
          <p:cNvPr id="233" name="Google Shape;233;p23"/>
          <p:cNvPicPr preferRelativeResize="0"/>
          <p:nvPr/>
        </p:nvPicPr>
        <p:blipFill rotWithShape="1">
          <a:blip r:embed="rId3">
            <a:alphaModFix/>
          </a:blip>
          <a:srcRect b="0" l="0" r="0" t="0"/>
          <a:stretch/>
        </p:blipFill>
        <p:spPr>
          <a:xfrm rot="10800000">
            <a:off x="1687118" y="6671427"/>
            <a:ext cx="3342857" cy="36571"/>
          </a:xfrm>
          <a:prstGeom prst="rect">
            <a:avLst/>
          </a:prstGeom>
          <a:noFill/>
          <a:ln>
            <a:noFill/>
          </a:ln>
        </p:spPr>
      </p:pic>
      <p:pic>
        <p:nvPicPr>
          <p:cNvPr id="234" name="Google Shape;234;p23"/>
          <p:cNvPicPr preferRelativeResize="0"/>
          <p:nvPr/>
        </p:nvPicPr>
        <p:blipFill rotWithShape="1">
          <a:blip r:embed="rId3">
            <a:alphaModFix/>
          </a:blip>
          <a:srcRect b="0" l="0" r="0" t="0"/>
          <a:stretch/>
        </p:blipFill>
        <p:spPr>
          <a:xfrm rot="10800000">
            <a:off x="7490664" y="6671427"/>
            <a:ext cx="3342857" cy="36571"/>
          </a:xfrm>
          <a:prstGeom prst="rect">
            <a:avLst/>
          </a:prstGeom>
          <a:noFill/>
          <a:ln>
            <a:noFill/>
          </a:ln>
        </p:spPr>
      </p:pic>
      <p:pic>
        <p:nvPicPr>
          <p:cNvPr id="235" name="Google Shape;235;p23"/>
          <p:cNvPicPr preferRelativeResize="0"/>
          <p:nvPr/>
        </p:nvPicPr>
        <p:blipFill rotWithShape="1">
          <a:blip r:embed="rId3">
            <a:alphaModFix/>
          </a:blip>
          <a:srcRect b="0" l="0" r="0" t="0"/>
          <a:stretch/>
        </p:blipFill>
        <p:spPr>
          <a:xfrm rot="10800000">
            <a:off x="13035068" y="6671427"/>
            <a:ext cx="3342857" cy="36571"/>
          </a:xfrm>
          <a:prstGeom prst="rect">
            <a:avLst/>
          </a:prstGeom>
          <a:noFill/>
          <a:ln>
            <a:noFill/>
          </a:ln>
        </p:spPr>
      </p:pic>
      <p:pic>
        <p:nvPicPr>
          <p:cNvPr id="236" name="Google Shape;236;p23"/>
          <p:cNvPicPr preferRelativeResize="0"/>
          <p:nvPr/>
        </p:nvPicPr>
        <p:blipFill rotWithShape="1">
          <a:blip r:embed="rId4">
            <a:alphaModFix/>
          </a:blip>
          <a:srcRect b="0" l="0" r="0" t="0"/>
          <a:stretch/>
        </p:blipFill>
        <p:spPr>
          <a:xfrm>
            <a:off x="5640136" y="5438840"/>
            <a:ext cx="1163376" cy="353476"/>
          </a:xfrm>
          <a:prstGeom prst="rect">
            <a:avLst/>
          </a:prstGeom>
          <a:noFill/>
          <a:ln>
            <a:noFill/>
          </a:ln>
        </p:spPr>
      </p:pic>
      <p:pic>
        <p:nvPicPr>
          <p:cNvPr id="237" name="Google Shape;237;p23"/>
          <p:cNvPicPr preferRelativeResize="0"/>
          <p:nvPr/>
        </p:nvPicPr>
        <p:blipFill rotWithShape="1">
          <a:blip r:embed="rId4">
            <a:alphaModFix/>
          </a:blip>
          <a:srcRect b="0" l="0" r="0" t="0"/>
          <a:stretch/>
        </p:blipFill>
        <p:spPr>
          <a:xfrm>
            <a:off x="11329896" y="5438840"/>
            <a:ext cx="1163376" cy="353476"/>
          </a:xfrm>
          <a:prstGeom prst="rect">
            <a:avLst/>
          </a:prstGeom>
          <a:noFill/>
          <a:ln>
            <a:noFill/>
          </a:ln>
        </p:spPr>
      </p:pic>
      <p:sp>
        <p:nvSpPr>
          <p:cNvPr id="238" name="Google Shape;238;p23"/>
          <p:cNvSpPr txBox="1"/>
          <p:nvPr/>
        </p:nvSpPr>
        <p:spPr>
          <a:xfrm>
            <a:off x="1045387" y="2212057"/>
            <a:ext cx="3368477" cy="55395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656565"/>
                </a:solidFill>
                <a:latin typeface="Arial"/>
                <a:ea typeface="Arial"/>
                <a:cs typeface="Arial"/>
                <a:sym typeface="Arial"/>
              </a:rPr>
              <a:t>참고할 점</a:t>
            </a:r>
            <a:endParaRPr b="0" i="0" sz="1800" u="none" cap="none" strike="noStrike">
              <a:solidFill>
                <a:schemeClr val="dk1"/>
              </a:solidFill>
              <a:latin typeface="Arial"/>
              <a:ea typeface="Arial"/>
              <a:cs typeface="Arial"/>
              <a:sym typeface="Arial"/>
            </a:endParaRPr>
          </a:p>
        </p:txBody>
      </p:sp>
      <p:pic>
        <p:nvPicPr>
          <p:cNvPr id="239" name="Google Shape;239;p23"/>
          <p:cNvPicPr preferRelativeResize="0"/>
          <p:nvPr/>
        </p:nvPicPr>
        <p:blipFill rotWithShape="1">
          <a:blip r:embed="rId5">
            <a:alphaModFix/>
          </a:blip>
          <a:srcRect b="0" l="0" r="0" t="0"/>
          <a:stretch/>
        </p:blipFill>
        <p:spPr>
          <a:xfrm>
            <a:off x="7129006" y="4275069"/>
            <a:ext cx="3923779" cy="2213257"/>
          </a:xfrm>
          <a:prstGeom prst="rect">
            <a:avLst/>
          </a:prstGeom>
          <a:noFill/>
          <a:ln>
            <a:noFill/>
          </a:ln>
        </p:spPr>
      </p:pic>
      <p:pic>
        <p:nvPicPr>
          <p:cNvPr id="240" name="Google Shape;240;p23"/>
          <p:cNvPicPr preferRelativeResize="0"/>
          <p:nvPr/>
        </p:nvPicPr>
        <p:blipFill rotWithShape="1">
          <a:blip r:embed="rId6">
            <a:alphaModFix/>
          </a:blip>
          <a:srcRect b="0" l="0" r="0" t="0"/>
          <a:stretch/>
        </p:blipFill>
        <p:spPr>
          <a:xfrm>
            <a:off x="12576998" y="4395333"/>
            <a:ext cx="4322585" cy="2010823"/>
          </a:xfrm>
          <a:prstGeom prst="rect">
            <a:avLst/>
          </a:prstGeom>
          <a:noFill/>
          <a:ln>
            <a:noFill/>
          </a:ln>
        </p:spPr>
      </p:pic>
      <p:pic>
        <p:nvPicPr>
          <p:cNvPr id="241" name="Google Shape;241;p23"/>
          <p:cNvPicPr preferRelativeResize="0"/>
          <p:nvPr/>
        </p:nvPicPr>
        <p:blipFill rotWithShape="1">
          <a:blip r:embed="rId7">
            <a:alphaModFix/>
          </a:blip>
          <a:srcRect b="0" l="0" r="0" t="0"/>
          <a:stretch/>
        </p:blipFill>
        <p:spPr>
          <a:xfrm>
            <a:off x="1613615" y="4550572"/>
            <a:ext cx="3503653" cy="1457306"/>
          </a:xfrm>
          <a:prstGeom prst="rect">
            <a:avLst/>
          </a:prstGeom>
          <a:noFill/>
          <a:ln>
            <a:noFill/>
          </a:ln>
        </p:spPr>
      </p:pic>
      <p:sp>
        <p:nvSpPr>
          <p:cNvPr id="242" name="Google Shape;242;p23"/>
          <p:cNvSpPr txBox="1"/>
          <p:nvPr/>
        </p:nvSpPr>
        <p:spPr>
          <a:xfrm>
            <a:off x="5410200" y="911151"/>
            <a:ext cx="8090376" cy="55399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경쟁업체 조사 : 굳닷컴(Guud)</a:t>
            </a:r>
            <a:endParaRPr b="0" i="0" sz="1800" u="none" cap="none" strike="noStrike">
              <a:solidFill>
                <a:schemeClr val="dk1"/>
              </a:solidFill>
              <a:latin typeface="Arial"/>
              <a:ea typeface="Arial"/>
              <a:cs typeface="Arial"/>
              <a:sym typeface="Arial"/>
            </a:endParaRPr>
          </a:p>
        </p:txBody>
      </p:sp>
      <p:sp>
        <p:nvSpPr>
          <p:cNvPr id="243" name="Google Shape;243;p23"/>
          <p:cNvSpPr txBox="1"/>
          <p:nvPr/>
        </p:nvSpPr>
        <p:spPr>
          <a:xfrm>
            <a:off x="4648200" y="1491714"/>
            <a:ext cx="9257143" cy="36929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www.guud.com</a:t>
            </a:r>
            <a:endParaRPr b="0" i="0" sz="1800" u="none" cap="none" strike="noStrike">
              <a:solidFill>
                <a:schemeClr val="dk1"/>
              </a:solidFill>
              <a:latin typeface="Arial"/>
              <a:ea typeface="Arial"/>
              <a:cs typeface="Arial"/>
              <a:sym typeface="Arial"/>
            </a:endParaRPr>
          </a:p>
        </p:txBody>
      </p:sp>
      <p:sp>
        <p:nvSpPr>
          <p:cNvPr id="244" name="Google Shape;244;p23"/>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48" name="Shape 248"/>
        <p:cNvGrpSpPr/>
        <p:nvPr/>
      </p:nvGrpSpPr>
      <p:grpSpPr>
        <a:xfrm>
          <a:off x="0" y="0"/>
          <a:ext cx="0" cy="0"/>
          <a:chOff x="0" y="0"/>
          <a:chExt cx="0" cy="0"/>
        </a:xfrm>
      </p:grpSpPr>
      <p:sp>
        <p:nvSpPr>
          <p:cNvPr id="249" name="Google Shape;249;p24"/>
          <p:cNvSpPr txBox="1"/>
          <p:nvPr/>
        </p:nvSpPr>
        <p:spPr>
          <a:xfrm>
            <a:off x="4378931" y="911150"/>
            <a:ext cx="10069272" cy="55395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경쟁업체 조사 : 레이디가구</a:t>
            </a:r>
            <a:endParaRPr b="0" i="0" sz="1800" u="none" cap="none" strike="noStrike">
              <a:solidFill>
                <a:schemeClr val="dk1"/>
              </a:solidFill>
              <a:latin typeface="Arial"/>
              <a:ea typeface="Arial"/>
              <a:cs typeface="Arial"/>
              <a:sym typeface="Arial"/>
            </a:endParaRPr>
          </a:p>
        </p:txBody>
      </p:sp>
      <p:sp>
        <p:nvSpPr>
          <p:cNvPr id="250" name="Google Shape;250;p24"/>
          <p:cNvSpPr txBox="1"/>
          <p:nvPr/>
        </p:nvSpPr>
        <p:spPr>
          <a:xfrm>
            <a:off x="4514286" y="1491714"/>
            <a:ext cx="9257143" cy="36929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www.lady.co.kr</a:t>
            </a:r>
            <a:endParaRPr b="0" i="0" sz="1800" u="none" cap="none" strike="noStrike">
              <a:solidFill>
                <a:schemeClr val="dk1"/>
              </a:solidFill>
              <a:latin typeface="Arial"/>
              <a:ea typeface="Arial"/>
              <a:cs typeface="Arial"/>
              <a:sym typeface="Arial"/>
            </a:endParaRPr>
          </a:p>
        </p:txBody>
      </p:sp>
      <p:sp>
        <p:nvSpPr>
          <p:cNvPr id="251" name="Google Shape;251;p24"/>
          <p:cNvSpPr txBox="1"/>
          <p:nvPr/>
        </p:nvSpPr>
        <p:spPr>
          <a:xfrm>
            <a:off x="2366699" y="4050250"/>
            <a:ext cx="75918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타임특가로 진행 되는 제품을 메인페이지에 최대혜택가로 노출 시킴.</a:t>
            </a:r>
            <a:endParaRPr b="0" i="0" sz="1800" u="none" cap="none" strike="noStrike">
              <a:solidFill>
                <a:schemeClr val="dk1"/>
              </a:solidFill>
              <a:latin typeface="Arial"/>
              <a:ea typeface="Arial"/>
              <a:cs typeface="Arial"/>
              <a:sym typeface="Arial"/>
            </a:endParaRPr>
          </a:p>
        </p:txBody>
      </p:sp>
      <p:sp>
        <p:nvSpPr>
          <p:cNvPr id="252" name="Google Shape;252;p24"/>
          <p:cNvSpPr txBox="1"/>
          <p:nvPr/>
        </p:nvSpPr>
        <p:spPr>
          <a:xfrm>
            <a:off x="2366707" y="3517789"/>
            <a:ext cx="3805493"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타임 특가 제품 메인페이지 노출</a:t>
            </a:r>
            <a:endParaRPr b="0" i="0" sz="1800" u="none" cap="none" strike="noStrike">
              <a:solidFill>
                <a:schemeClr val="dk1"/>
              </a:solidFill>
              <a:latin typeface="Arial"/>
              <a:ea typeface="Arial"/>
              <a:cs typeface="Arial"/>
              <a:sym typeface="Arial"/>
            </a:endParaRPr>
          </a:p>
        </p:txBody>
      </p:sp>
      <p:sp>
        <p:nvSpPr>
          <p:cNvPr id="253" name="Google Shape;253;p24"/>
          <p:cNvSpPr txBox="1"/>
          <p:nvPr/>
        </p:nvSpPr>
        <p:spPr>
          <a:xfrm>
            <a:off x="1322655" y="3309600"/>
            <a:ext cx="994656" cy="11541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900"/>
              <a:buFont typeface="Arial"/>
              <a:buNone/>
            </a:pPr>
            <a:r>
              <a:rPr b="0" i="0" lang="en-US" sz="6900" u="none" cap="none" strike="noStrike">
                <a:solidFill>
                  <a:srgbClr val="656565"/>
                </a:solidFill>
                <a:latin typeface="Arial"/>
                <a:ea typeface="Arial"/>
                <a:cs typeface="Arial"/>
                <a:sym typeface="Arial"/>
              </a:rPr>
              <a:t>1</a:t>
            </a:r>
            <a:endParaRPr b="0" i="0" sz="1800" u="none" cap="none" strike="noStrike">
              <a:solidFill>
                <a:schemeClr val="dk1"/>
              </a:solidFill>
              <a:latin typeface="Arial"/>
              <a:ea typeface="Arial"/>
              <a:cs typeface="Arial"/>
              <a:sym typeface="Arial"/>
            </a:endParaRPr>
          </a:p>
        </p:txBody>
      </p:sp>
      <p:sp>
        <p:nvSpPr>
          <p:cNvPr id="254" name="Google Shape;254;p24"/>
          <p:cNvSpPr txBox="1"/>
          <p:nvPr/>
        </p:nvSpPr>
        <p:spPr>
          <a:xfrm>
            <a:off x="2366699" y="5829125"/>
            <a:ext cx="61737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상세 페이지에 랜덤으로 노출되는 서프라이즈 할인 쿠폰</a:t>
            </a:r>
            <a:endParaRPr b="0" i="0" sz="1800" u="none" cap="none" strike="noStrike">
              <a:solidFill>
                <a:schemeClr val="dk1"/>
              </a:solidFill>
              <a:latin typeface="Arial"/>
              <a:ea typeface="Arial"/>
              <a:cs typeface="Arial"/>
              <a:sym typeface="Arial"/>
            </a:endParaRPr>
          </a:p>
        </p:txBody>
      </p:sp>
      <p:sp>
        <p:nvSpPr>
          <p:cNvPr id="255" name="Google Shape;255;p24"/>
          <p:cNvSpPr txBox="1"/>
          <p:nvPr/>
        </p:nvSpPr>
        <p:spPr>
          <a:xfrm>
            <a:off x="2366699" y="5291650"/>
            <a:ext cx="45159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상세 페이지 서프라이즈 할인 팝업</a:t>
            </a:r>
            <a:endParaRPr b="0" i="0" sz="1800" u="none" cap="none" strike="noStrike">
              <a:solidFill>
                <a:schemeClr val="dk1"/>
              </a:solidFill>
              <a:latin typeface="Arial"/>
              <a:ea typeface="Arial"/>
              <a:cs typeface="Arial"/>
              <a:sym typeface="Arial"/>
            </a:endParaRPr>
          </a:p>
        </p:txBody>
      </p:sp>
      <p:sp>
        <p:nvSpPr>
          <p:cNvPr id="256" name="Google Shape;256;p24"/>
          <p:cNvSpPr txBox="1"/>
          <p:nvPr/>
        </p:nvSpPr>
        <p:spPr>
          <a:xfrm>
            <a:off x="1322655" y="5083471"/>
            <a:ext cx="1342857" cy="11541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900"/>
              <a:buFont typeface="Arial"/>
              <a:buNone/>
            </a:pPr>
            <a:r>
              <a:rPr b="0" i="0" lang="en-US" sz="6900" u="none" cap="none" strike="noStrike">
                <a:solidFill>
                  <a:srgbClr val="656565"/>
                </a:solidFill>
                <a:latin typeface="Arial"/>
                <a:ea typeface="Arial"/>
                <a:cs typeface="Arial"/>
                <a:sym typeface="Arial"/>
              </a:rPr>
              <a:t>2</a:t>
            </a:r>
            <a:endParaRPr b="0" i="0" sz="1800" u="none" cap="none" strike="noStrike">
              <a:solidFill>
                <a:schemeClr val="dk1"/>
              </a:solidFill>
              <a:latin typeface="Arial"/>
              <a:ea typeface="Arial"/>
              <a:cs typeface="Arial"/>
              <a:sym typeface="Arial"/>
            </a:endParaRPr>
          </a:p>
        </p:txBody>
      </p:sp>
      <p:sp>
        <p:nvSpPr>
          <p:cNvPr id="257" name="Google Shape;257;p24"/>
          <p:cNvSpPr txBox="1"/>
          <p:nvPr/>
        </p:nvSpPr>
        <p:spPr>
          <a:xfrm>
            <a:off x="2366698" y="7643050"/>
            <a:ext cx="34206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전체 검색이 가능한 검색 창</a:t>
            </a:r>
            <a:endParaRPr b="0" i="0" sz="1800" u="none" cap="none" strike="noStrike">
              <a:solidFill>
                <a:schemeClr val="dk1"/>
              </a:solidFill>
              <a:latin typeface="Arial"/>
              <a:ea typeface="Arial"/>
              <a:cs typeface="Arial"/>
              <a:sym typeface="Arial"/>
            </a:endParaRPr>
          </a:p>
        </p:txBody>
      </p:sp>
      <p:sp>
        <p:nvSpPr>
          <p:cNvPr id="258" name="Google Shape;258;p24"/>
          <p:cNvSpPr txBox="1"/>
          <p:nvPr/>
        </p:nvSpPr>
        <p:spPr>
          <a:xfrm>
            <a:off x="1322655" y="6897413"/>
            <a:ext cx="1342857" cy="11541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900"/>
              <a:buFont typeface="Arial"/>
              <a:buNone/>
            </a:pPr>
            <a:r>
              <a:rPr b="0" i="0" lang="en-US" sz="6900" u="none" cap="none" strike="noStrike">
                <a:solidFill>
                  <a:srgbClr val="656565"/>
                </a:solidFill>
                <a:latin typeface="Arial"/>
                <a:ea typeface="Arial"/>
                <a:cs typeface="Arial"/>
                <a:sym typeface="Arial"/>
              </a:rPr>
              <a:t>3</a:t>
            </a:r>
            <a:endParaRPr b="0" i="0" sz="1800" u="none" cap="none" strike="noStrike">
              <a:solidFill>
                <a:schemeClr val="dk1"/>
              </a:solidFill>
              <a:latin typeface="Arial"/>
              <a:ea typeface="Arial"/>
              <a:cs typeface="Arial"/>
              <a:sym typeface="Arial"/>
            </a:endParaRPr>
          </a:p>
        </p:txBody>
      </p:sp>
      <p:sp>
        <p:nvSpPr>
          <p:cNvPr id="259" name="Google Shape;259;p24"/>
          <p:cNvSpPr txBox="1"/>
          <p:nvPr/>
        </p:nvSpPr>
        <p:spPr>
          <a:xfrm>
            <a:off x="2366697" y="7067500"/>
            <a:ext cx="17988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검색 기능</a:t>
            </a:r>
            <a:endParaRPr b="0" i="0" sz="1800" u="none" cap="none" strike="noStrike">
              <a:solidFill>
                <a:schemeClr val="dk1"/>
              </a:solidFill>
              <a:latin typeface="Arial"/>
              <a:ea typeface="Arial"/>
              <a:cs typeface="Arial"/>
              <a:sym typeface="Arial"/>
            </a:endParaRPr>
          </a:p>
        </p:txBody>
      </p:sp>
      <p:sp>
        <p:nvSpPr>
          <p:cNvPr id="260" name="Google Shape;260;p24"/>
          <p:cNvSpPr txBox="1"/>
          <p:nvPr/>
        </p:nvSpPr>
        <p:spPr>
          <a:xfrm>
            <a:off x="182848" y="2782135"/>
            <a:ext cx="2942722" cy="55395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656565"/>
                </a:solidFill>
                <a:latin typeface="Arial"/>
                <a:ea typeface="Arial"/>
                <a:cs typeface="Arial"/>
                <a:sym typeface="Arial"/>
              </a:rPr>
              <a:t>장점</a:t>
            </a:r>
            <a:endParaRPr b="0" i="0" sz="1800" u="none" cap="none" strike="noStrike">
              <a:solidFill>
                <a:schemeClr val="dk1"/>
              </a:solidFill>
              <a:latin typeface="Arial"/>
              <a:ea typeface="Arial"/>
              <a:cs typeface="Arial"/>
              <a:sym typeface="Arial"/>
            </a:endParaRPr>
          </a:p>
        </p:txBody>
      </p:sp>
      <p:pic>
        <p:nvPicPr>
          <p:cNvPr id="261" name="Google Shape;261;p24"/>
          <p:cNvPicPr preferRelativeResize="0"/>
          <p:nvPr/>
        </p:nvPicPr>
        <p:blipFill rotWithShape="1">
          <a:blip r:embed="rId3">
            <a:alphaModFix/>
          </a:blip>
          <a:srcRect b="0" l="0" r="0" t="0"/>
          <a:stretch/>
        </p:blipFill>
        <p:spPr>
          <a:xfrm>
            <a:off x="9756424" y="2037740"/>
            <a:ext cx="7224523" cy="2590767"/>
          </a:xfrm>
          <a:prstGeom prst="rect">
            <a:avLst/>
          </a:prstGeom>
          <a:noFill/>
          <a:ln>
            <a:noFill/>
          </a:ln>
        </p:spPr>
      </p:pic>
      <p:pic>
        <p:nvPicPr>
          <p:cNvPr id="262" name="Google Shape;262;p24"/>
          <p:cNvPicPr preferRelativeResize="0"/>
          <p:nvPr/>
        </p:nvPicPr>
        <p:blipFill rotWithShape="1">
          <a:blip r:embed="rId4">
            <a:alphaModFix/>
          </a:blip>
          <a:srcRect b="0" l="0" r="0" t="0"/>
          <a:stretch/>
        </p:blipFill>
        <p:spPr>
          <a:xfrm>
            <a:off x="9971143" y="5001444"/>
            <a:ext cx="4792270" cy="1689079"/>
          </a:xfrm>
          <a:prstGeom prst="rect">
            <a:avLst/>
          </a:prstGeom>
          <a:noFill/>
          <a:ln>
            <a:noFill/>
          </a:ln>
        </p:spPr>
      </p:pic>
      <p:pic>
        <p:nvPicPr>
          <p:cNvPr id="263" name="Google Shape;263;p24"/>
          <p:cNvPicPr preferRelativeResize="0"/>
          <p:nvPr/>
        </p:nvPicPr>
        <p:blipFill rotWithShape="1">
          <a:blip r:embed="rId5">
            <a:alphaModFix/>
          </a:blip>
          <a:srcRect b="0" l="0" r="0" t="0"/>
          <a:stretch/>
        </p:blipFill>
        <p:spPr>
          <a:xfrm>
            <a:off x="9958443" y="7385586"/>
            <a:ext cx="7122936" cy="1481118"/>
          </a:xfrm>
          <a:prstGeom prst="rect">
            <a:avLst/>
          </a:prstGeom>
          <a:noFill/>
          <a:ln>
            <a:noFill/>
          </a:ln>
        </p:spPr>
      </p:pic>
      <p:pic>
        <p:nvPicPr>
          <p:cNvPr id="264" name="Google Shape;264;p24"/>
          <p:cNvPicPr preferRelativeResize="0"/>
          <p:nvPr/>
        </p:nvPicPr>
        <p:blipFill rotWithShape="1">
          <a:blip r:embed="rId6">
            <a:alphaModFix/>
          </a:blip>
          <a:srcRect b="0" l="0" r="0" t="0"/>
          <a:stretch/>
        </p:blipFill>
        <p:spPr>
          <a:xfrm>
            <a:off x="15180947" y="4939834"/>
            <a:ext cx="1798846" cy="1954171"/>
          </a:xfrm>
          <a:prstGeom prst="rect">
            <a:avLst/>
          </a:prstGeom>
          <a:noFill/>
          <a:ln>
            <a:noFill/>
          </a:ln>
        </p:spPr>
      </p:pic>
      <p:sp>
        <p:nvSpPr>
          <p:cNvPr id="265" name="Google Shape;265;p24"/>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69" name="Shape 269"/>
        <p:cNvGrpSpPr/>
        <p:nvPr/>
      </p:nvGrpSpPr>
      <p:grpSpPr>
        <a:xfrm>
          <a:off x="0" y="0"/>
          <a:ext cx="0" cy="0"/>
          <a:chOff x="0" y="0"/>
          <a:chExt cx="0" cy="0"/>
        </a:xfrm>
      </p:grpSpPr>
      <p:sp>
        <p:nvSpPr>
          <p:cNvPr id="270" name="Google Shape;270;p25"/>
          <p:cNvSpPr txBox="1"/>
          <p:nvPr/>
        </p:nvSpPr>
        <p:spPr>
          <a:xfrm>
            <a:off x="4378931" y="911150"/>
            <a:ext cx="10069272" cy="55395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경쟁업체 조사 : 레이디가구</a:t>
            </a:r>
            <a:endParaRPr b="0" i="0" sz="1800" u="none" cap="none" strike="noStrike">
              <a:solidFill>
                <a:schemeClr val="dk1"/>
              </a:solidFill>
              <a:latin typeface="Arial"/>
              <a:ea typeface="Arial"/>
              <a:cs typeface="Arial"/>
              <a:sym typeface="Arial"/>
            </a:endParaRPr>
          </a:p>
        </p:txBody>
      </p:sp>
      <p:sp>
        <p:nvSpPr>
          <p:cNvPr id="271" name="Google Shape;271;p25"/>
          <p:cNvSpPr txBox="1"/>
          <p:nvPr/>
        </p:nvSpPr>
        <p:spPr>
          <a:xfrm>
            <a:off x="4514286" y="1491714"/>
            <a:ext cx="9257143" cy="36929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www.lady.co.kr</a:t>
            </a:r>
            <a:endParaRPr b="0" i="0" sz="1800" u="none" cap="none" strike="noStrike">
              <a:solidFill>
                <a:schemeClr val="dk1"/>
              </a:solidFill>
              <a:latin typeface="Arial"/>
              <a:ea typeface="Arial"/>
              <a:cs typeface="Arial"/>
              <a:sym typeface="Arial"/>
            </a:endParaRPr>
          </a:p>
        </p:txBody>
      </p:sp>
      <p:sp>
        <p:nvSpPr>
          <p:cNvPr id="272" name="Google Shape;272;p25"/>
          <p:cNvSpPr txBox="1"/>
          <p:nvPr/>
        </p:nvSpPr>
        <p:spPr>
          <a:xfrm>
            <a:off x="2366706" y="4049063"/>
            <a:ext cx="8621064" cy="64629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이미지 슬라이드가 평균 3초로 너무 빨라 이벤트의 내용을 제대로 확인하기 어려움.</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확인을 위해서 마우스 호버 해도 이미지가 멈추지 않음.</a:t>
            </a:r>
            <a:endParaRPr b="0" i="0" sz="1800" u="none" cap="none" strike="noStrike">
              <a:solidFill>
                <a:schemeClr val="dk1"/>
              </a:solidFill>
              <a:latin typeface="Arial"/>
              <a:ea typeface="Arial"/>
              <a:cs typeface="Arial"/>
              <a:sym typeface="Arial"/>
            </a:endParaRPr>
          </a:p>
        </p:txBody>
      </p:sp>
      <p:sp>
        <p:nvSpPr>
          <p:cNvPr id="273" name="Google Shape;273;p25"/>
          <p:cNvSpPr txBox="1"/>
          <p:nvPr/>
        </p:nvSpPr>
        <p:spPr>
          <a:xfrm>
            <a:off x="2366705" y="3492484"/>
            <a:ext cx="3613437"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빠른 속도의 이미지 슬라이드</a:t>
            </a:r>
            <a:endParaRPr b="0" i="0" sz="1800" u="none" cap="none" strike="noStrike">
              <a:solidFill>
                <a:schemeClr val="dk1"/>
              </a:solidFill>
              <a:latin typeface="Arial"/>
              <a:ea typeface="Arial"/>
              <a:cs typeface="Arial"/>
              <a:sym typeface="Arial"/>
            </a:endParaRPr>
          </a:p>
        </p:txBody>
      </p:sp>
      <p:sp>
        <p:nvSpPr>
          <p:cNvPr id="274" name="Google Shape;274;p25"/>
          <p:cNvSpPr txBox="1"/>
          <p:nvPr/>
        </p:nvSpPr>
        <p:spPr>
          <a:xfrm>
            <a:off x="1322655" y="3303417"/>
            <a:ext cx="994656" cy="11541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900"/>
              <a:buFont typeface="Arial"/>
              <a:buNone/>
            </a:pPr>
            <a:r>
              <a:rPr b="0" i="0" lang="en-US" sz="6900" u="none" cap="none" strike="noStrike">
                <a:solidFill>
                  <a:srgbClr val="656565"/>
                </a:solidFill>
                <a:latin typeface="Arial"/>
                <a:ea typeface="Arial"/>
                <a:cs typeface="Arial"/>
                <a:sym typeface="Arial"/>
              </a:rPr>
              <a:t>1</a:t>
            </a:r>
            <a:endParaRPr b="0" i="0" sz="1800" u="none" cap="none" strike="noStrike">
              <a:solidFill>
                <a:schemeClr val="dk1"/>
              </a:solidFill>
              <a:latin typeface="Arial"/>
              <a:ea typeface="Arial"/>
              <a:cs typeface="Arial"/>
              <a:sym typeface="Arial"/>
            </a:endParaRPr>
          </a:p>
        </p:txBody>
      </p:sp>
      <p:sp>
        <p:nvSpPr>
          <p:cNvPr id="275" name="Google Shape;275;p25"/>
          <p:cNvSpPr txBox="1"/>
          <p:nvPr/>
        </p:nvSpPr>
        <p:spPr>
          <a:xfrm>
            <a:off x="2366705" y="5822939"/>
            <a:ext cx="5862895"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구매 의사가 없는 상품들이 계속 노출 되고 화면을 가림.</a:t>
            </a:r>
            <a:endParaRPr b="0" i="0" sz="1800" u="none" cap="none" strike="noStrike">
              <a:solidFill>
                <a:schemeClr val="dk1"/>
              </a:solidFill>
              <a:latin typeface="Arial"/>
              <a:ea typeface="Arial"/>
              <a:cs typeface="Arial"/>
              <a:sym typeface="Arial"/>
            </a:endParaRPr>
          </a:p>
        </p:txBody>
      </p:sp>
      <p:sp>
        <p:nvSpPr>
          <p:cNvPr id="276" name="Google Shape;276;p25"/>
          <p:cNvSpPr txBox="1"/>
          <p:nvPr/>
        </p:nvSpPr>
        <p:spPr>
          <a:xfrm>
            <a:off x="2366705" y="5285473"/>
            <a:ext cx="4412918"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일정 시간이 지나면 나타나는 팝업 창</a:t>
            </a:r>
            <a:endParaRPr b="0" i="0" sz="1800" u="none" cap="none" strike="noStrike">
              <a:solidFill>
                <a:schemeClr val="dk1"/>
              </a:solidFill>
              <a:latin typeface="Arial"/>
              <a:ea typeface="Arial"/>
              <a:cs typeface="Arial"/>
              <a:sym typeface="Arial"/>
            </a:endParaRPr>
          </a:p>
        </p:txBody>
      </p:sp>
      <p:sp>
        <p:nvSpPr>
          <p:cNvPr id="277" name="Google Shape;277;p25"/>
          <p:cNvSpPr txBox="1"/>
          <p:nvPr/>
        </p:nvSpPr>
        <p:spPr>
          <a:xfrm>
            <a:off x="1322655" y="5077288"/>
            <a:ext cx="1342857" cy="11541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900"/>
              <a:buFont typeface="Arial"/>
              <a:buNone/>
            </a:pPr>
            <a:r>
              <a:rPr b="0" i="0" lang="en-US" sz="6900" u="none" cap="none" strike="noStrike">
                <a:solidFill>
                  <a:srgbClr val="656565"/>
                </a:solidFill>
                <a:latin typeface="Arial"/>
                <a:ea typeface="Arial"/>
                <a:cs typeface="Arial"/>
                <a:sym typeface="Arial"/>
              </a:rPr>
              <a:t>2</a:t>
            </a:r>
            <a:endParaRPr b="0" i="0" sz="1800" u="none" cap="none" strike="noStrike">
              <a:solidFill>
                <a:schemeClr val="dk1"/>
              </a:solidFill>
              <a:latin typeface="Arial"/>
              <a:ea typeface="Arial"/>
              <a:cs typeface="Arial"/>
              <a:sym typeface="Arial"/>
            </a:endParaRPr>
          </a:p>
        </p:txBody>
      </p:sp>
      <p:sp>
        <p:nvSpPr>
          <p:cNvPr id="278" name="Google Shape;278;p25"/>
          <p:cNvSpPr txBox="1"/>
          <p:nvPr/>
        </p:nvSpPr>
        <p:spPr>
          <a:xfrm>
            <a:off x="2366704" y="7636873"/>
            <a:ext cx="8621065"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네비게이션 카테고리에 전체보기 바로가기가 없어 상품을 한 눈에 파악하기 어려움.</a:t>
            </a:r>
            <a:endParaRPr b="0" i="0" sz="1800" u="none" cap="none" strike="noStrike">
              <a:solidFill>
                <a:schemeClr val="dk1"/>
              </a:solidFill>
              <a:latin typeface="Arial"/>
              <a:ea typeface="Arial"/>
              <a:cs typeface="Arial"/>
              <a:sym typeface="Arial"/>
            </a:endParaRPr>
          </a:p>
        </p:txBody>
      </p:sp>
      <p:sp>
        <p:nvSpPr>
          <p:cNvPr id="279" name="Google Shape;279;p25"/>
          <p:cNvSpPr txBox="1"/>
          <p:nvPr/>
        </p:nvSpPr>
        <p:spPr>
          <a:xfrm>
            <a:off x="182848" y="2756827"/>
            <a:ext cx="2942722" cy="55395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656565"/>
                </a:solidFill>
                <a:latin typeface="Arial"/>
                <a:ea typeface="Arial"/>
                <a:cs typeface="Arial"/>
                <a:sym typeface="Arial"/>
              </a:rPr>
              <a:t>단점</a:t>
            </a:r>
            <a:endParaRPr b="0" i="0" sz="1800" u="none" cap="none" strike="noStrike">
              <a:solidFill>
                <a:schemeClr val="dk1"/>
              </a:solidFill>
              <a:latin typeface="Arial"/>
              <a:ea typeface="Arial"/>
              <a:cs typeface="Arial"/>
              <a:sym typeface="Arial"/>
            </a:endParaRPr>
          </a:p>
        </p:txBody>
      </p:sp>
      <p:sp>
        <p:nvSpPr>
          <p:cNvPr id="280" name="Google Shape;280;p25"/>
          <p:cNvSpPr txBox="1"/>
          <p:nvPr/>
        </p:nvSpPr>
        <p:spPr>
          <a:xfrm>
            <a:off x="1322655" y="6891230"/>
            <a:ext cx="1342857" cy="11541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900"/>
              <a:buFont typeface="Arial"/>
              <a:buNone/>
            </a:pPr>
            <a:r>
              <a:rPr b="0" i="0" lang="en-US" sz="6900" u="none" cap="none" strike="noStrike">
                <a:solidFill>
                  <a:srgbClr val="656565"/>
                </a:solidFill>
                <a:latin typeface="Arial"/>
                <a:ea typeface="Arial"/>
                <a:cs typeface="Arial"/>
                <a:sym typeface="Arial"/>
              </a:rPr>
              <a:t>3</a:t>
            </a:r>
            <a:endParaRPr b="0" i="0" sz="1800" u="none" cap="none" strike="noStrike">
              <a:solidFill>
                <a:schemeClr val="dk1"/>
              </a:solidFill>
              <a:latin typeface="Arial"/>
              <a:ea typeface="Arial"/>
              <a:cs typeface="Arial"/>
              <a:sym typeface="Arial"/>
            </a:endParaRPr>
          </a:p>
        </p:txBody>
      </p:sp>
      <p:sp>
        <p:nvSpPr>
          <p:cNvPr id="281" name="Google Shape;281;p25"/>
          <p:cNvSpPr txBox="1"/>
          <p:nvPr/>
        </p:nvSpPr>
        <p:spPr>
          <a:xfrm>
            <a:off x="2366705" y="7061320"/>
            <a:ext cx="3171946"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네비게이션 전체보기 없음</a:t>
            </a:r>
            <a:endParaRPr b="0" i="0" sz="1800" u="none" cap="none" strike="noStrike">
              <a:solidFill>
                <a:schemeClr val="dk1"/>
              </a:solidFill>
              <a:latin typeface="Arial"/>
              <a:ea typeface="Arial"/>
              <a:cs typeface="Arial"/>
              <a:sym typeface="Arial"/>
            </a:endParaRPr>
          </a:p>
        </p:txBody>
      </p:sp>
      <p:pic>
        <p:nvPicPr>
          <p:cNvPr id="282" name="Google Shape;282;p25"/>
          <p:cNvPicPr preferRelativeResize="0"/>
          <p:nvPr/>
        </p:nvPicPr>
        <p:blipFill rotWithShape="1">
          <a:blip r:embed="rId3">
            <a:alphaModFix/>
          </a:blip>
          <a:srcRect b="0" l="0" r="0" t="0"/>
          <a:stretch/>
        </p:blipFill>
        <p:spPr>
          <a:xfrm>
            <a:off x="11084172" y="2467464"/>
            <a:ext cx="6141303" cy="3576242"/>
          </a:xfrm>
          <a:prstGeom prst="rect">
            <a:avLst/>
          </a:prstGeom>
          <a:noFill/>
          <a:ln>
            <a:noFill/>
          </a:ln>
        </p:spPr>
      </p:pic>
      <p:pic>
        <p:nvPicPr>
          <p:cNvPr id="283" name="Google Shape;283;p25"/>
          <p:cNvPicPr preferRelativeResize="0"/>
          <p:nvPr/>
        </p:nvPicPr>
        <p:blipFill rotWithShape="1">
          <a:blip r:embed="rId4">
            <a:alphaModFix/>
          </a:blip>
          <a:srcRect b="0" l="0" r="0" t="0"/>
          <a:stretch/>
        </p:blipFill>
        <p:spPr>
          <a:xfrm>
            <a:off x="11054046" y="6219769"/>
            <a:ext cx="6171429" cy="2954571"/>
          </a:xfrm>
          <a:prstGeom prst="rect">
            <a:avLst/>
          </a:prstGeom>
          <a:noFill/>
          <a:ln>
            <a:noFill/>
          </a:ln>
        </p:spPr>
      </p:pic>
      <p:sp>
        <p:nvSpPr>
          <p:cNvPr id="284" name="Google Shape;284;p25"/>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88" name="Shape 288"/>
        <p:cNvGrpSpPr/>
        <p:nvPr/>
      </p:nvGrpSpPr>
      <p:grpSpPr>
        <a:xfrm>
          <a:off x="0" y="0"/>
          <a:ext cx="0" cy="0"/>
          <a:chOff x="0" y="0"/>
          <a:chExt cx="0" cy="0"/>
        </a:xfrm>
      </p:grpSpPr>
      <p:sp>
        <p:nvSpPr>
          <p:cNvPr id="289" name="Google Shape;289;p26"/>
          <p:cNvSpPr txBox="1"/>
          <p:nvPr/>
        </p:nvSpPr>
        <p:spPr>
          <a:xfrm>
            <a:off x="4378931" y="911150"/>
            <a:ext cx="10069272" cy="55395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경쟁업체 조사 : 레이디가구</a:t>
            </a:r>
            <a:endParaRPr b="0" i="0" sz="1800" u="none" cap="none" strike="noStrike">
              <a:solidFill>
                <a:schemeClr val="dk1"/>
              </a:solidFill>
              <a:latin typeface="Arial"/>
              <a:ea typeface="Arial"/>
              <a:cs typeface="Arial"/>
              <a:sym typeface="Arial"/>
            </a:endParaRPr>
          </a:p>
        </p:txBody>
      </p:sp>
      <p:sp>
        <p:nvSpPr>
          <p:cNvPr id="290" name="Google Shape;290;p26"/>
          <p:cNvSpPr txBox="1"/>
          <p:nvPr/>
        </p:nvSpPr>
        <p:spPr>
          <a:xfrm>
            <a:off x="4514286" y="1491714"/>
            <a:ext cx="9257143" cy="36929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www.lady.co.kr</a:t>
            </a:r>
            <a:endParaRPr b="0" i="0" sz="1800" u="none" cap="none" strike="noStrike">
              <a:solidFill>
                <a:schemeClr val="dk1"/>
              </a:solidFill>
              <a:latin typeface="Arial"/>
              <a:ea typeface="Arial"/>
              <a:cs typeface="Arial"/>
              <a:sym typeface="Arial"/>
            </a:endParaRPr>
          </a:p>
        </p:txBody>
      </p:sp>
      <p:sp>
        <p:nvSpPr>
          <p:cNvPr id="291" name="Google Shape;291;p26"/>
          <p:cNvSpPr txBox="1"/>
          <p:nvPr/>
        </p:nvSpPr>
        <p:spPr>
          <a:xfrm>
            <a:off x="2366705" y="4055246"/>
            <a:ext cx="6026323"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현재 진행중인 이벤트들을 모아서 볼 수 있는 섹션이 있음.</a:t>
            </a:r>
            <a:endParaRPr b="0" i="0" sz="1800" u="none" cap="none" strike="noStrike">
              <a:solidFill>
                <a:schemeClr val="dk1"/>
              </a:solidFill>
              <a:latin typeface="Arial"/>
              <a:ea typeface="Arial"/>
              <a:cs typeface="Arial"/>
              <a:sym typeface="Arial"/>
            </a:endParaRPr>
          </a:p>
        </p:txBody>
      </p:sp>
      <p:sp>
        <p:nvSpPr>
          <p:cNvPr id="292" name="Google Shape;292;p26"/>
          <p:cNvSpPr txBox="1"/>
          <p:nvPr/>
        </p:nvSpPr>
        <p:spPr>
          <a:xfrm>
            <a:off x="2366706" y="3517789"/>
            <a:ext cx="3198072"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진행중인 이벤트 모아보기</a:t>
            </a:r>
            <a:endParaRPr b="0" i="0" sz="1800" u="none" cap="none" strike="noStrike">
              <a:solidFill>
                <a:schemeClr val="dk1"/>
              </a:solidFill>
              <a:latin typeface="Arial"/>
              <a:ea typeface="Arial"/>
              <a:cs typeface="Arial"/>
              <a:sym typeface="Arial"/>
            </a:endParaRPr>
          </a:p>
        </p:txBody>
      </p:sp>
      <p:sp>
        <p:nvSpPr>
          <p:cNvPr id="293" name="Google Shape;293;p26"/>
          <p:cNvSpPr txBox="1"/>
          <p:nvPr/>
        </p:nvSpPr>
        <p:spPr>
          <a:xfrm>
            <a:off x="1322655" y="3309600"/>
            <a:ext cx="994656" cy="11541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900"/>
              <a:buFont typeface="Arial"/>
              <a:buNone/>
            </a:pPr>
            <a:r>
              <a:rPr b="0" i="0" lang="en-US" sz="6900" u="none" cap="none" strike="noStrike">
                <a:solidFill>
                  <a:srgbClr val="656565"/>
                </a:solidFill>
                <a:latin typeface="Arial"/>
                <a:ea typeface="Arial"/>
                <a:cs typeface="Arial"/>
                <a:sym typeface="Arial"/>
              </a:rPr>
              <a:t>1</a:t>
            </a:r>
            <a:endParaRPr b="0" i="0" sz="1800" u="none" cap="none" strike="noStrike">
              <a:solidFill>
                <a:schemeClr val="dk1"/>
              </a:solidFill>
              <a:latin typeface="Arial"/>
              <a:ea typeface="Arial"/>
              <a:cs typeface="Arial"/>
              <a:sym typeface="Arial"/>
            </a:endParaRPr>
          </a:p>
        </p:txBody>
      </p:sp>
      <p:sp>
        <p:nvSpPr>
          <p:cNvPr id="294" name="Google Shape;294;p26"/>
          <p:cNvSpPr txBox="1"/>
          <p:nvPr/>
        </p:nvSpPr>
        <p:spPr>
          <a:xfrm>
            <a:off x="2366705" y="5829122"/>
            <a:ext cx="6137215"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페이지 내에서 자사 가구에 대한 자세한 후기를 볼 수 있음.</a:t>
            </a:r>
            <a:endParaRPr b="0" i="0" sz="1800" u="none" cap="none" strike="noStrike">
              <a:solidFill>
                <a:schemeClr val="dk1"/>
              </a:solidFill>
              <a:latin typeface="Arial"/>
              <a:ea typeface="Arial"/>
              <a:cs typeface="Arial"/>
              <a:sym typeface="Arial"/>
            </a:endParaRPr>
          </a:p>
        </p:txBody>
      </p:sp>
      <p:sp>
        <p:nvSpPr>
          <p:cNvPr id="295" name="Google Shape;295;p26"/>
          <p:cNvSpPr txBox="1"/>
          <p:nvPr/>
        </p:nvSpPr>
        <p:spPr>
          <a:xfrm>
            <a:off x="2366705" y="5291656"/>
            <a:ext cx="1630529"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쇼핑몰 후기</a:t>
            </a:r>
            <a:endParaRPr b="0" i="0" sz="1800" u="none" cap="none" strike="noStrike">
              <a:solidFill>
                <a:schemeClr val="dk1"/>
              </a:solidFill>
              <a:latin typeface="Arial"/>
              <a:ea typeface="Arial"/>
              <a:cs typeface="Arial"/>
              <a:sym typeface="Arial"/>
            </a:endParaRPr>
          </a:p>
        </p:txBody>
      </p:sp>
      <p:sp>
        <p:nvSpPr>
          <p:cNvPr id="296" name="Google Shape;296;p26"/>
          <p:cNvSpPr txBox="1"/>
          <p:nvPr/>
        </p:nvSpPr>
        <p:spPr>
          <a:xfrm>
            <a:off x="1322655" y="5083471"/>
            <a:ext cx="1342857" cy="11541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900"/>
              <a:buFont typeface="Arial"/>
              <a:buNone/>
            </a:pPr>
            <a:r>
              <a:rPr b="0" i="0" lang="en-US" sz="6900" u="none" cap="none" strike="noStrike">
                <a:solidFill>
                  <a:srgbClr val="656565"/>
                </a:solidFill>
                <a:latin typeface="Arial"/>
                <a:ea typeface="Arial"/>
                <a:cs typeface="Arial"/>
                <a:sym typeface="Arial"/>
              </a:rPr>
              <a:t>2</a:t>
            </a:r>
            <a:endParaRPr b="0" i="0" sz="1800" u="none" cap="none" strike="noStrike">
              <a:solidFill>
                <a:schemeClr val="dk1"/>
              </a:solidFill>
              <a:latin typeface="Arial"/>
              <a:ea typeface="Arial"/>
              <a:cs typeface="Arial"/>
              <a:sym typeface="Arial"/>
            </a:endParaRPr>
          </a:p>
        </p:txBody>
      </p:sp>
      <p:sp>
        <p:nvSpPr>
          <p:cNvPr id="297" name="Google Shape;297;p26"/>
          <p:cNvSpPr txBox="1"/>
          <p:nvPr/>
        </p:nvSpPr>
        <p:spPr>
          <a:xfrm>
            <a:off x="2366705" y="7643056"/>
            <a:ext cx="8850757"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오늘 진행되는 핫딜 제품의 정보와 남은 시간을 알 수 있도록 타이머가 구현 되어 있음.</a:t>
            </a:r>
            <a:endParaRPr b="0" i="0" sz="1800" u="none" cap="none" strike="noStrike">
              <a:solidFill>
                <a:schemeClr val="dk1"/>
              </a:solidFill>
              <a:latin typeface="Arial"/>
              <a:ea typeface="Arial"/>
              <a:cs typeface="Arial"/>
              <a:sym typeface="Arial"/>
            </a:endParaRPr>
          </a:p>
        </p:txBody>
      </p:sp>
      <p:sp>
        <p:nvSpPr>
          <p:cNvPr id="298" name="Google Shape;298;p26"/>
          <p:cNvSpPr txBox="1"/>
          <p:nvPr/>
        </p:nvSpPr>
        <p:spPr>
          <a:xfrm>
            <a:off x="1322655" y="6897413"/>
            <a:ext cx="1342857" cy="11541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900"/>
              <a:buFont typeface="Arial"/>
              <a:buNone/>
            </a:pPr>
            <a:r>
              <a:rPr b="0" i="0" lang="en-US" sz="6900" u="none" cap="none" strike="noStrike">
                <a:solidFill>
                  <a:srgbClr val="656565"/>
                </a:solidFill>
                <a:latin typeface="Arial"/>
                <a:ea typeface="Arial"/>
                <a:cs typeface="Arial"/>
                <a:sym typeface="Arial"/>
              </a:rPr>
              <a:t>3</a:t>
            </a:r>
            <a:endParaRPr b="0" i="0" sz="1800" u="none" cap="none" strike="noStrike">
              <a:solidFill>
                <a:schemeClr val="dk1"/>
              </a:solidFill>
              <a:latin typeface="Arial"/>
              <a:ea typeface="Arial"/>
              <a:cs typeface="Arial"/>
              <a:sym typeface="Arial"/>
            </a:endParaRPr>
          </a:p>
        </p:txBody>
      </p:sp>
      <p:sp>
        <p:nvSpPr>
          <p:cNvPr id="299" name="Google Shape;299;p26"/>
          <p:cNvSpPr txBox="1"/>
          <p:nvPr/>
        </p:nvSpPr>
        <p:spPr>
          <a:xfrm>
            <a:off x="2366705" y="7067503"/>
            <a:ext cx="5951465"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HOT DEAL</a:t>
            </a:r>
            <a:endParaRPr b="0" i="0" sz="1800" u="none" cap="none" strike="noStrike">
              <a:solidFill>
                <a:schemeClr val="dk1"/>
              </a:solidFill>
              <a:latin typeface="Arial"/>
              <a:ea typeface="Arial"/>
              <a:cs typeface="Arial"/>
              <a:sym typeface="Arial"/>
            </a:endParaRPr>
          </a:p>
        </p:txBody>
      </p:sp>
      <p:sp>
        <p:nvSpPr>
          <p:cNvPr id="300" name="Google Shape;300;p26"/>
          <p:cNvSpPr txBox="1"/>
          <p:nvPr/>
        </p:nvSpPr>
        <p:spPr>
          <a:xfrm>
            <a:off x="119255" y="2782132"/>
            <a:ext cx="3324279" cy="55395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656565"/>
                </a:solidFill>
                <a:latin typeface="Arial"/>
                <a:ea typeface="Arial"/>
                <a:cs typeface="Arial"/>
                <a:sym typeface="Arial"/>
              </a:rPr>
              <a:t>참고할 점</a:t>
            </a:r>
            <a:endParaRPr b="0" i="0" sz="1800" u="none" cap="none" strike="noStrike">
              <a:solidFill>
                <a:schemeClr val="dk1"/>
              </a:solidFill>
              <a:latin typeface="Arial"/>
              <a:ea typeface="Arial"/>
              <a:cs typeface="Arial"/>
              <a:sym typeface="Arial"/>
            </a:endParaRPr>
          </a:p>
        </p:txBody>
      </p:sp>
      <p:pic>
        <p:nvPicPr>
          <p:cNvPr id="301" name="Google Shape;301;p26"/>
          <p:cNvPicPr preferRelativeResize="0"/>
          <p:nvPr/>
        </p:nvPicPr>
        <p:blipFill rotWithShape="1">
          <a:blip r:embed="rId3">
            <a:alphaModFix/>
          </a:blip>
          <a:srcRect b="0" l="0" r="0" t="0"/>
          <a:stretch/>
        </p:blipFill>
        <p:spPr>
          <a:xfrm>
            <a:off x="11217462" y="2086271"/>
            <a:ext cx="5622738" cy="2051873"/>
          </a:xfrm>
          <a:prstGeom prst="rect">
            <a:avLst/>
          </a:prstGeom>
          <a:noFill/>
          <a:ln>
            <a:noFill/>
          </a:ln>
        </p:spPr>
      </p:pic>
      <p:pic>
        <p:nvPicPr>
          <p:cNvPr id="302" name="Google Shape;302;p26"/>
          <p:cNvPicPr preferRelativeResize="0"/>
          <p:nvPr/>
        </p:nvPicPr>
        <p:blipFill rotWithShape="1">
          <a:blip r:embed="rId4">
            <a:alphaModFix/>
          </a:blip>
          <a:srcRect b="0" l="0" r="0" t="0"/>
          <a:stretch/>
        </p:blipFill>
        <p:spPr>
          <a:xfrm>
            <a:off x="11217463" y="4430008"/>
            <a:ext cx="5622738" cy="2480950"/>
          </a:xfrm>
          <a:prstGeom prst="rect">
            <a:avLst/>
          </a:prstGeom>
          <a:noFill/>
          <a:ln>
            <a:noFill/>
          </a:ln>
        </p:spPr>
      </p:pic>
      <p:pic>
        <p:nvPicPr>
          <p:cNvPr id="303" name="Google Shape;303;p26"/>
          <p:cNvPicPr preferRelativeResize="0"/>
          <p:nvPr/>
        </p:nvPicPr>
        <p:blipFill rotWithShape="1">
          <a:blip r:embed="rId5">
            <a:alphaModFix/>
          </a:blip>
          <a:srcRect b="0" l="0" r="0" t="0"/>
          <a:stretch/>
        </p:blipFill>
        <p:spPr>
          <a:xfrm>
            <a:off x="11217463" y="7169729"/>
            <a:ext cx="5622738" cy="1922742"/>
          </a:xfrm>
          <a:prstGeom prst="rect">
            <a:avLst/>
          </a:prstGeom>
          <a:noFill/>
          <a:ln>
            <a:noFill/>
          </a:ln>
        </p:spPr>
      </p:pic>
      <p:sp>
        <p:nvSpPr>
          <p:cNvPr id="304" name="Google Shape;304;p26"/>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4F4"/>
        </a:solidFill>
      </p:bgPr>
    </p:bg>
    <p:spTree>
      <p:nvGrpSpPr>
        <p:cNvPr id="308" name="Shape 308"/>
        <p:cNvGrpSpPr/>
        <p:nvPr/>
      </p:nvGrpSpPr>
      <p:grpSpPr>
        <a:xfrm>
          <a:off x="0" y="0"/>
          <a:ext cx="0" cy="0"/>
          <a:chOff x="0" y="0"/>
          <a:chExt cx="0" cy="0"/>
        </a:xfrm>
      </p:grpSpPr>
      <p:pic>
        <p:nvPicPr>
          <p:cNvPr id="309" name="Google Shape;309;p27"/>
          <p:cNvPicPr preferRelativeResize="0"/>
          <p:nvPr/>
        </p:nvPicPr>
        <p:blipFill rotWithShape="1">
          <a:blip r:embed="rId3">
            <a:alphaModFix/>
          </a:blip>
          <a:srcRect b="0" l="0" r="20752" t="0"/>
          <a:stretch/>
        </p:blipFill>
        <p:spPr>
          <a:xfrm>
            <a:off x="10044062" y="1206618"/>
            <a:ext cx="8243938" cy="6241648"/>
          </a:xfrm>
          <a:prstGeom prst="rect">
            <a:avLst/>
          </a:prstGeom>
          <a:noFill/>
          <a:ln>
            <a:noFill/>
          </a:ln>
        </p:spPr>
      </p:pic>
      <p:sp>
        <p:nvSpPr>
          <p:cNvPr id="310" name="Google Shape;310;p27"/>
          <p:cNvSpPr txBox="1"/>
          <p:nvPr/>
        </p:nvSpPr>
        <p:spPr>
          <a:xfrm>
            <a:off x="1670962" y="4085581"/>
            <a:ext cx="12346500" cy="1092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500"/>
              <a:buFont typeface="Arial"/>
              <a:buNone/>
            </a:pPr>
            <a:r>
              <a:rPr b="0" i="0" lang="en-US" sz="6500" u="none" cap="none" strike="noStrike">
                <a:solidFill>
                  <a:srgbClr val="000000"/>
                </a:solidFill>
                <a:latin typeface="Arial"/>
                <a:ea typeface="Arial"/>
                <a:cs typeface="Arial"/>
                <a:sym typeface="Arial"/>
              </a:rPr>
              <a:t>“온라인 설문조사”</a:t>
            </a:r>
            <a:endParaRPr b="0" i="0" sz="1800" u="none" cap="none" strike="noStrike">
              <a:solidFill>
                <a:schemeClr val="dk1"/>
              </a:solidFill>
              <a:latin typeface="Arial"/>
              <a:ea typeface="Arial"/>
              <a:cs typeface="Arial"/>
              <a:sym typeface="Arial"/>
            </a:endParaRPr>
          </a:p>
        </p:txBody>
      </p:sp>
      <p:pic>
        <p:nvPicPr>
          <p:cNvPr id="311" name="Google Shape;311;p27"/>
          <p:cNvPicPr preferRelativeResize="0"/>
          <p:nvPr/>
        </p:nvPicPr>
        <p:blipFill rotWithShape="1">
          <a:blip r:embed="rId4">
            <a:alphaModFix/>
          </a:blip>
          <a:srcRect b="0" l="0" r="0" t="0"/>
          <a:stretch/>
        </p:blipFill>
        <p:spPr>
          <a:xfrm rot="10800000">
            <a:off x="2204364" y="5225281"/>
            <a:ext cx="5607557" cy="61348"/>
          </a:xfrm>
          <a:prstGeom prst="rect">
            <a:avLst/>
          </a:prstGeom>
          <a:noFill/>
          <a:ln>
            <a:noFill/>
          </a:ln>
        </p:spPr>
      </p:pic>
      <p:sp>
        <p:nvSpPr>
          <p:cNvPr id="312" name="Google Shape;312;p27"/>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16" name="Shape 316"/>
        <p:cNvGrpSpPr/>
        <p:nvPr/>
      </p:nvGrpSpPr>
      <p:grpSpPr>
        <a:xfrm>
          <a:off x="0" y="0"/>
          <a:ext cx="0" cy="0"/>
          <a:chOff x="0" y="0"/>
          <a:chExt cx="0" cy="0"/>
        </a:xfrm>
      </p:grpSpPr>
      <p:sp>
        <p:nvSpPr>
          <p:cNvPr id="317" name="Google Shape;317;p28"/>
          <p:cNvSpPr txBox="1"/>
          <p:nvPr/>
        </p:nvSpPr>
        <p:spPr>
          <a:xfrm>
            <a:off x="4514286" y="911150"/>
            <a:ext cx="9257143" cy="55395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온라인 설문조사</a:t>
            </a:r>
            <a:endParaRPr b="0" i="0" sz="1800" u="none" cap="none" strike="noStrike">
              <a:solidFill>
                <a:schemeClr val="dk1"/>
              </a:solidFill>
              <a:latin typeface="Arial"/>
              <a:ea typeface="Arial"/>
              <a:cs typeface="Arial"/>
              <a:sym typeface="Arial"/>
            </a:endParaRPr>
          </a:p>
        </p:txBody>
      </p:sp>
      <p:sp>
        <p:nvSpPr>
          <p:cNvPr id="318" name="Google Shape;318;p28"/>
          <p:cNvSpPr txBox="1"/>
          <p:nvPr/>
        </p:nvSpPr>
        <p:spPr>
          <a:xfrm>
            <a:off x="4514286" y="1491714"/>
            <a:ext cx="9257143" cy="36929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설문조사 결과</a:t>
            </a:r>
            <a:endParaRPr b="0" i="0" sz="1800" u="none" cap="none" strike="noStrike">
              <a:solidFill>
                <a:schemeClr val="dk1"/>
              </a:solidFill>
              <a:latin typeface="Arial"/>
              <a:ea typeface="Arial"/>
              <a:cs typeface="Arial"/>
              <a:sym typeface="Arial"/>
            </a:endParaRPr>
          </a:p>
        </p:txBody>
      </p:sp>
      <p:pic>
        <p:nvPicPr>
          <p:cNvPr id="319" name="Google Shape;319;p28"/>
          <p:cNvPicPr preferRelativeResize="0"/>
          <p:nvPr/>
        </p:nvPicPr>
        <p:blipFill rotWithShape="1">
          <a:blip r:embed="rId3">
            <a:alphaModFix/>
          </a:blip>
          <a:srcRect b="0" l="0" r="0" t="0"/>
          <a:stretch/>
        </p:blipFill>
        <p:spPr>
          <a:xfrm>
            <a:off x="0" y="3284284"/>
            <a:ext cx="5010987" cy="2646996"/>
          </a:xfrm>
          <a:prstGeom prst="rect">
            <a:avLst/>
          </a:prstGeom>
          <a:noFill/>
          <a:ln>
            <a:noFill/>
          </a:ln>
        </p:spPr>
      </p:pic>
      <p:pic>
        <p:nvPicPr>
          <p:cNvPr id="320" name="Google Shape;320;p28"/>
          <p:cNvPicPr preferRelativeResize="0"/>
          <p:nvPr/>
        </p:nvPicPr>
        <p:blipFill rotWithShape="1">
          <a:blip r:embed="rId4">
            <a:alphaModFix/>
          </a:blip>
          <a:srcRect b="0" l="0" r="0" t="0"/>
          <a:stretch/>
        </p:blipFill>
        <p:spPr>
          <a:xfrm>
            <a:off x="6613433" y="3324210"/>
            <a:ext cx="5058848" cy="2595894"/>
          </a:xfrm>
          <a:prstGeom prst="rect">
            <a:avLst/>
          </a:prstGeom>
          <a:noFill/>
          <a:ln>
            <a:noFill/>
          </a:ln>
        </p:spPr>
      </p:pic>
      <p:pic>
        <p:nvPicPr>
          <p:cNvPr id="321" name="Google Shape;321;p28"/>
          <p:cNvPicPr preferRelativeResize="0"/>
          <p:nvPr/>
        </p:nvPicPr>
        <p:blipFill rotWithShape="1">
          <a:blip r:embed="rId5">
            <a:alphaModFix/>
          </a:blip>
          <a:srcRect b="0" l="0" r="0" t="0"/>
          <a:stretch/>
        </p:blipFill>
        <p:spPr>
          <a:xfrm>
            <a:off x="12768148" y="3345631"/>
            <a:ext cx="5143108" cy="2686893"/>
          </a:xfrm>
          <a:prstGeom prst="rect">
            <a:avLst/>
          </a:prstGeom>
          <a:noFill/>
          <a:ln>
            <a:noFill/>
          </a:ln>
        </p:spPr>
      </p:pic>
      <p:pic>
        <p:nvPicPr>
          <p:cNvPr id="322" name="Google Shape;322;p28"/>
          <p:cNvPicPr preferRelativeResize="0"/>
          <p:nvPr/>
        </p:nvPicPr>
        <p:blipFill rotWithShape="1">
          <a:blip r:embed="rId6">
            <a:alphaModFix/>
          </a:blip>
          <a:srcRect b="0" l="0" r="0" t="0"/>
          <a:stretch/>
        </p:blipFill>
        <p:spPr>
          <a:xfrm rot="10800000">
            <a:off x="1710692" y="3177152"/>
            <a:ext cx="1480683" cy="61348"/>
          </a:xfrm>
          <a:prstGeom prst="rect">
            <a:avLst/>
          </a:prstGeom>
          <a:noFill/>
          <a:ln>
            <a:noFill/>
          </a:ln>
        </p:spPr>
      </p:pic>
      <p:sp>
        <p:nvSpPr>
          <p:cNvPr id="323" name="Google Shape;323;p28"/>
          <p:cNvSpPr txBox="1"/>
          <p:nvPr/>
        </p:nvSpPr>
        <p:spPr>
          <a:xfrm>
            <a:off x="1400592" y="2642578"/>
            <a:ext cx="2209801" cy="55399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연령대</a:t>
            </a:r>
            <a:endParaRPr b="0" i="0" sz="1800" u="none" cap="none" strike="noStrike">
              <a:solidFill>
                <a:schemeClr val="dk1"/>
              </a:solidFill>
              <a:latin typeface="Arial"/>
              <a:ea typeface="Arial"/>
              <a:cs typeface="Arial"/>
              <a:sym typeface="Arial"/>
            </a:endParaRPr>
          </a:p>
        </p:txBody>
      </p:sp>
      <p:pic>
        <p:nvPicPr>
          <p:cNvPr id="324" name="Google Shape;324;p28"/>
          <p:cNvPicPr preferRelativeResize="0"/>
          <p:nvPr/>
        </p:nvPicPr>
        <p:blipFill rotWithShape="1">
          <a:blip r:embed="rId7">
            <a:alphaModFix/>
          </a:blip>
          <a:srcRect b="0" l="0" r="0" t="0"/>
          <a:stretch/>
        </p:blipFill>
        <p:spPr>
          <a:xfrm rot="10800000">
            <a:off x="8427936" y="3222936"/>
            <a:ext cx="1480683" cy="61348"/>
          </a:xfrm>
          <a:prstGeom prst="rect">
            <a:avLst/>
          </a:prstGeom>
          <a:noFill/>
          <a:ln>
            <a:noFill/>
          </a:ln>
        </p:spPr>
      </p:pic>
      <p:sp>
        <p:nvSpPr>
          <p:cNvPr id="325" name="Google Shape;325;p28"/>
          <p:cNvSpPr txBox="1"/>
          <p:nvPr/>
        </p:nvSpPr>
        <p:spPr>
          <a:xfrm>
            <a:off x="8566442" y="2688357"/>
            <a:ext cx="1203669" cy="55399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성별</a:t>
            </a:r>
            <a:endParaRPr b="0" i="0" sz="1800" u="none" cap="none" strike="noStrike">
              <a:solidFill>
                <a:schemeClr val="dk1"/>
              </a:solidFill>
              <a:latin typeface="Arial"/>
              <a:ea typeface="Arial"/>
              <a:cs typeface="Arial"/>
              <a:sym typeface="Arial"/>
            </a:endParaRPr>
          </a:p>
        </p:txBody>
      </p:sp>
      <p:pic>
        <p:nvPicPr>
          <p:cNvPr id="326" name="Google Shape;326;p28"/>
          <p:cNvPicPr preferRelativeResize="0"/>
          <p:nvPr/>
        </p:nvPicPr>
        <p:blipFill rotWithShape="1">
          <a:blip r:embed="rId7">
            <a:alphaModFix/>
          </a:blip>
          <a:srcRect b="0" l="0" r="0" t="0"/>
          <a:stretch/>
        </p:blipFill>
        <p:spPr>
          <a:xfrm rot="10800000">
            <a:off x="14120395" y="3284293"/>
            <a:ext cx="2262605" cy="61338"/>
          </a:xfrm>
          <a:prstGeom prst="rect">
            <a:avLst/>
          </a:prstGeom>
          <a:noFill/>
          <a:ln>
            <a:noFill/>
          </a:ln>
        </p:spPr>
      </p:pic>
      <p:sp>
        <p:nvSpPr>
          <p:cNvPr id="327" name="Google Shape;327;p28"/>
          <p:cNvSpPr txBox="1"/>
          <p:nvPr/>
        </p:nvSpPr>
        <p:spPr>
          <a:xfrm>
            <a:off x="14120395" y="2749710"/>
            <a:ext cx="2438613" cy="55399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가구원 수</a:t>
            </a:r>
            <a:endParaRPr b="0" i="0" sz="1800" u="none" cap="none" strike="noStrike">
              <a:solidFill>
                <a:schemeClr val="dk1"/>
              </a:solidFill>
              <a:latin typeface="Arial"/>
              <a:ea typeface="Arial"/>
              <a:cs typeface="Arial"/>
              <a:sym typeface="Arial"/>
            </a:endParaRPr>
          </a:p>
        </p:txBody>
      </p:sp>
      <p:pic>
        <p:nvPicPr>
          <p:cNvPr id="328" name="Google Shape;328;p28"/>
          <p:cNvPicPr preferRelativeResize="0"/>
          <p:nvPr/>
        </p:nvPicPr>
        <p:blipFill rotWithShape="1">
          <a:blip r:embed="rId8">
            <a:alphaModFix/>
          </a:blip>
          <a:srcRect b="0" l="0" r="0" t="0"/>
          <a:stretch/>
        </p:blipFill>
        <p:spPr>
          <a:xfrm>
            <a:off x="2499120" y="6803159"/>
            <a:ext cx="6341350" cy="2584080"/>
          </a:xfrm>
          <a:prstGeom prst="rect">
            <a:avLst/>
          </a:prstGeom>
          <a:noFill/>
          <a:ln>
            <a:noFill/>
          </a:ln>
        </p:spPr>
      </p:pic>
      <p:pic>
        <p:nvPicPr>
          <p:cNvPr id="329" name="Google Shape;329;p28"/>
          <p:cNvPicPr preferRelativeResize="0"/>
          <p:nvPr/>
        </p:nvPicPr>
        <p:blipFill rotWithShape="1">
          <a:blip r:embed="rId9">
            <a:alphaModFix/>
          </a:blip>
          <a:srcRect b="0" l="0" r="0" t="0"/>
          <a:stretch/>
        </p:blipFill>
        <p:spPr>
          <a:xfrm rot="10800000">
            <a:off x="4724400" y="6905029"/>
            <a:ext cx="2590800" cy="45719"/>
          </a:xfrm>
          <a:prstGeom prst="rect">
            <a:avLst/>
          </a:prstGeom>
          <a:noFill/>
          <a:ln>
            <a:noFill/>
          </a:ln>
        </p:spPr>
      </p:pic>
      <p:sp>
        <p:nvSpPr>
          <p:cNvPr id="330" name="Google Shape;330;p28"/>
          <p:cNvSpPr txBox="1"/>
          <p:nvPr/>
        </p:nvSpPr>
        <p:spPr>
          <a:xfrm>
            <a:off x="4532035" y="6380844"/>
            <a:ext cx="3118024" cy="55399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제품 결정자</a:t>
            </a:r>
            <a:endParaRPr b="0" i="0" sz="1800" u="none" cap="none" strike="noStrike">
              <a:solidFill>
                <a:schemeClr val="dk1"/>
              </a:solidFill>
              <a:latin typeface="Arial"/>
              <a:ea typeface="Arial"/>
              <a:cs typeface="Arial"/>
              <a:sym typeface="Arial"/>
            </a:endParaRPr>
          </a:p>
        </p:txBody>
      </p:sp>
      <p:pic>
        <p:nvPicPr>
          <p:cNvPr id="331" name="Google Shape;331;p28"/>
          <p:cNvPicPr preferRelativeResize="0"/>
          <p:nvPr/>
        </p:nvPicPr>
        <p:blipFill rotWithShape="1">
          <a:blip r:embed="rId10">
            <a:alphaModFix/>
          </a:blip>
          <a:srcRect b="0" l="0" r="0" t="0"/>
          <a:stretch/>
        </p:blipFill>
        <p:spPr>
          <a:xfrm>
            <a:off x="9577672" y="6905029"/>
            <a:ext cx="6371958" cy="2498130"/>
          </a:xfrm>
          <a:prstGeom prst="rect">
            <a:avLst/>
          </a:prstGeom>
          <a:noFill/>
          <a:ln>
            <a:noFill/>
          </a:ln>
        </p:spPr>
      </p:pic>
      <p:pic>
        <p:nvPicPr>
          <p:cNvPr id="332" name="Google Shape;332;p28"/>
          <p:cNvPicPr preferRelativeResize="0"/>
          <p:nvPr/>
        </p:nvPicPr>
        <p:blipFill rotWithShape="1">
          <a:blip r:embed="rId11">
            <a:alphaModFix/>
          </a:blip>
          <a:srcRect b="0" l="0" r="0" t="0"/>
          <a:stretch/>
        </p:blipFill>
        <p:spPr>
          <a:xfrm rot="10800000">
            <a:off x="11049000" y="6974243"/>
            <a:ext cx="3352800" cy="45719"/>
          </a:xfrm>
          <a:prstGeom prst="rect">
            <a:avLst/>
          </a:prstGeom>
          <a:noFill/>
          <a:ln>
            <a:noFill/>
          </a:ln>
        </p:spPr>
      </p:pic>
      <p:sp>
        <p:nvSpPr>
          <p:cNvPr id="333" name="Google Shape;333;p28"/>
          <p:cNvSpPr txBox="1"/>
          <p:nvPr/>
        </p:nvSpPr>
        <p:spPr>
          <a:xfrm>
            <a:off x="10735055" y="6421744"/>
            <a:ext cx="4057191" cy="55399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선호 구매 장소</a:t>
            </a:r>
            <a:endParaRPr b="0" i="0" sz="1800" u="none" cap="none" strike="noStrike">
              <a:solidFill>
                <a:schemeClr val="dk1"/>
              </a:solidFill>
              <a:latin typeface="Arial"/>
              <a:ea typeface="Arial"/>
              <a:cs typeface="Arial"/>
              <a:sym typeface="Arial"/>
            </a:endParaRPr>
          </a:p>
        </p:txBody>
      </p:sp>
      <p:sp>
        <p:nvSpPr>
          <p:cNvPr id="334" name="Google Shape;334;p28"/>
          <p:cNvSpPr txBox="1"/>
          <p:nvPr/>
        </p:nvSpPr>
        <p:spPr>
          <a:xfrm>
            <a:off x="1315364" y="1817078"/>
            <a:ext cx="15654987" cy="26161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100"/>
              <a:buFont typeface="Arial"/>
              <a:buNone/>
            </a:pPr>
            <a:r>
              <a:rPr b="0" i="0" lang="en-US" sz="1100" u="sng" cap="none" strike="noStrike">
                <a:solidFill>
                  <a:schemeClr val="hlink"/>
                </a:solidFill>
                <a:latin typeface="Arial"/>
                <a:ea typeface="Arial"/>
                <a:cs typeface="Arial"/>
                <a:sym typeface="Arial"/>
                <a:hlinkClick r:id="rId12"/>
              </a:rPr>
              <a:t>https://docs.google.com/forms/d/18h5RfNg3GsYjzjRA5GYL_L0z3nf3HHAxTYu1NvVO8M8/viewanalytics</a:t>
            </a:r>
            <a:endParaRPr b="0" i="0" sz="1800" u="none" cap="none" strike="noStrike">
              <a:solidFill>
                <a:schemeClr val="dk1"/>
              </a:solidFill>
              <a:latin typeface="Calibri"/>
              <a:ea typeface="Calibri"/>
              <a:cs typeface="Calibri"/>
              <a:sym typeface="Calibri"/>
            </a:endParaRPr>
          </a:p>
        </p:txBody>
      </p:sp>
      <p:sp>
        <p:nvSpPr>
          <p:cNvPr id="335" name="Google Shape;335;p28"/>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39" name="Shape 339"/>
        <p:cNvGrpSpPr/>
        <p:nvPr/>
      </p:nvGrpSpPr>
      <p:grpSpPr>
        <a:xfrm>
          <a:off x="0" y="0"/>
          <a:ext cx="0" cy="0"/>
          <a:chOff x="0" y="0"/>
          <a:chExt cx="0" cy="0"/>
        </a:xfrm>
      </p:grpSpPr>
      <p:sp>
        <p:nvSpPr>
          <p:cNvPr id="340" name="Google Shape;340;p29"/>
          <p:cNvSpPr txBox="1"/>
          <p:nvPr/>
        </p:nvSpPr>
        <p:spPr>
          <a:xfrm>
            <a:off x="6980399" y="911150"/>
            <a:ext cx="4324914" cy="55399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온라인 설문조사</a:t>
            </a:r>
            <a:endParaRPr b="0" i="0" sz="1800" u="none" cap="none" strike="noStrike">
              <a:solidFill>
                <a:schemeClr val="dk1"/>
              </a:solidFill>
              <a:latin typeface="Arial"/>
              <a:ea typeface="Arial"/>
              <a:cs typeface="Arial"/>
              <a:sym typeface="Arial"/>
            </a:endParaRPr>
          </a:p>
        </p:txBody>
      </p:sp>
      <p:sp>
        <p:nvSpPr>
          <p:cNvPr id="341" name="Google Shape;341;p29"/>
          <p:cNvSpPr txBox="1"/>
          <p:nvPr/>
        </p:nvSpPr>
        <p:spPr>
          <a:xfrm>
            <a:off x="7934042" y="1491714"/>
            <a:ext cx="2417629" cy="3693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설문조사 결과</a:t>
            </a:r>
            <a:endParaRPr b="0" i="0" sz="1800" u="none" cap="none" strike="noStrike">
              <a:solidFill>
                <a:schemeClr val="dk1"/>
              </a:solidFill>
              <a:latin typeface="Arial"/>
              <a:ea typeface="Arial"/>
              <a:cs typeface="Arial"/>
              <a:sym typeface="Arial"/>
            </a:endParaRPr>
          </a:p>
        </p:txBody>
      </p:sp>
      <p:pic>
        <p:nvPicPr>
          <p:cNvPr id="342" name="Google Shape;342;p29"/>
          <p:cNvPicPr preferRelativeResize="0"/>
          <p:nvPr/>
        </p:nvPicPr>
        <p:blipFill rotWithShape="1">
          <a:blip r:embed="rId3">
            <a:alphaModFix/>
          </a:blip>
          <a:srcRect b="0" l="0" r="0" t="0"/>
          <a:stretch/>
        </p:blipFill>
        <p:spPr>
          <a:xfrm>
            <a:off x="1193489" y="2745320"/>
            <a:ext cx="6644275" cy="2908386"/>
          </a:xfrm>
          <a:prstGeom prst="rect">
            <a:avLst/>
          </a:prstGeom>
          <a:noFill/>
          <a:ln>
            <a:noFill/>
          </a:ln>
        </p:spPr>
      </p:pic>
      <p:pic>
        <p:nvPicPr>
          <p:cNvPr id="343" name="Google Shape;343;p29"/>
          <p:cNvPicPr preferRelativeResize="0"/>
          <p:nvPr/>
        </p:nvPicPr>
        <p:blipFill rotWithShape="1">
          <a:blip r:embed="rId4">
            <a:alphaModFix/>
          </a:blip>
          <a:srcRect b="0" l="0" r="0" t="0"/>
          <a:stretch/>
        </p:blipFill>
        <p:spPr>
          <a:xfrm>
            <a:off x="9795686" y="2769777"/>
            <a:ext cx="7909075" cy="2691820"/>
          </a:xfrm>
          <a:prstGeom prst="rect">
            <a:avLst/>
          </a:prstGeom>
          <a:noFill/>
          <a:ln>
            <a:noFill/>
          </a:ln>
        </p:spPr>
      </p:pic>
      <p:pic>
        <p:nvPicPr>
          <p:cNvPr id="344" name="Google Shape;344;p29"/>
          <p:cNvPicPr preferRelativeResize="0"/>
          <p:nvPr/>
        </p:nvPicPr>
        <p:blipFill rotWithShape="1">
          <a:blip r:embed="rId5">
            <a:alphaModFix/>
          </a:blip>
          <a:srcRect b="0" l="0" r="0" t="0"/>
          <a:stretch/>
        </p:blipFill>
        <p:spPr>
          <a:xfrm rot="10800000">
            <a:off x="2846361" y="2491352"/>
            <a:ext cx="3378257" cy="61348"/>
          </a:xfrm>
          <a:prstGeom prst="rect">
            <a:avLst/>
          </a:prstGeom>
          <a:noFill/>
          <a:ln>
            <a:noFill/>
          </a:ln>
        </p:spPr>
      </p:pic>
      <p:sp>
        <p:nvSpPr>
          <p:cNvPr id="345" name="Google Shape;345;p29"/>
          <p:cNvSpPr txBox="1"/>
          <p:nvPr/>
        </p:nvSpPr>
        <p:spPr>
          <a:xfrm>
            <a:off x="2454194" y="1943100"/>
            <a:ext cx="4162590" cy="55399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선호하는 쇼핑몰</a:t>
            </a:r>
            <a:endParaRPr b="0" i="0" sz="1800" u="none" cap="none" strike="noStrike">
              <a:solidFill>
                <a:schemeClr val="dk1"/>
              </a:solidFill>
              <a:latin typeface="Arial"/>
              <a:ea typeface="Arial"/>
              <a:cs typeface="Arial"/>
              <a:sym typeface="Arial"/>
            </a:endParaRPr>
          </a:p>
        </p:txBody>
      </p:sp>
      <p:pic>
        <p:nvPicPr>
          <p:cNvPr id="346" name="Google Shape;346;p29"/>
          <p:cNvPicPr preferRelativeResize="0"/>
          <p:nvPr/>
        </p:nvPicPr>
        <p:blipFill rotWithShape="1">
          <a:blip r:embed="rId6">
            <a:alphaModFix/>
          </a:blip>
          <a:srcRect b="0" l="0" r="0" t="0"/>
          <a:stretch/>
        </p:blipFill>
        <p:spPr>
          <a:xfrm rot="10800000">
            <a:off x="12161725" y="2491352"/>
            <a:ext cx="3176999" cy="61348"/>
          </a:xfrm>
          <a:prstGeom prst="rect">
            <a:avLst/>
          </a:prstGeom>
          <a:noFill/>
          <a:ln>
            <a:noFill/>
          </a:ln>
        </p:spPr>
      </p:pic>
      <p:sp>
        <p:nvSpPr>
          <p:cNvPr id="347" name="Google Shape;347;p29"/>
          <p:cNvSpPr txBox="1"/>
          <p:nvPr/>
        </p:nvSpPr>
        <p:spPr>
          <a:xfrm>
            <a:off x="12049893" y="1943100"/>
            <a:ext cx="3513283" cy="55399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선호하는 이유</a:t>
            </a:r>
            <a:endParaRPr b="0" i="0" sz="1800" u="none" cap="none" strike="noStrike">
              <a:solidFill>
                <a:schemeClr val="dk1"/>
              </a:solidFill>
              <a:latin typeface="Arial"/>
              <a:ea typeface="Arial"/>
              <a:cs typeface="Arial"/>
              <a:sym typeface="Arial"/>
            </a:endParaRPr>
          </a:p>
        </p:txBody>
      </p:sp>
      <p:pic>
        <p:nvPicPr>
          <p:cNvPr id="348" name="Google Shape;348;p29"/>
          <p:cNvPicPr preferRelativeResize="0"/>
          <p:nvPr/>
        </p:nvPicPr>
        <p:blipFill rotWithShape="1">
          <a:blip r:embed="rId7">
            <a:alphaModFix/>
          </a:blip>
          <a:srcRect b="0" l="0" r="0" t="0"/>
          <a:stretch/>
        </p:blipFill>
        <p:spPr>
          <a:xfrm>
            <a:off x="5098473" y="6488726"/>
            <a:ext cx="8088769" cy="3174032"/>
          </a:xfrm>
          <a:prstGeom prst="rect">
            <a:avLst/>
          </a:prstGeom>
          <a:noFill/>
          <a:ln>
            <a:noFill/>
          </a:ln>
        </p:spPr>
      </p:pic>
      <p:sp>
        <p:nvSpPr>
          <p:cNvPr id="349" name="Google Shape;349;p29"/>
          <p:cNvSpPr txBox="1"/>
          <p:nvPr/>
        </p:nvSpPr>
        <p:spPr>
          <a:xfrm>
            <a:off x="5715000" y="5716166"/>
            <a:ext cx="7008068" cy="55399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D94925"/>
                </a:solidFill>
                <a:latin typeface="Arial"/>
                <a:ea typeface="Arial"/>
                <a:cs typeface="Arial"/>
                <a:sym typeface="Arial"/>
              </a:rPr>
              <a:t>쇼핑몰을 선호하지 않는 이유</a:t>
            </a:r>
            <a:endParaRPr b="0" i="0" sz="1800" u="none" cap="none" strike="noStrike">
              <a:solidFill>
                <a:schemeClr val="dk1"/>
              </a:solidFill>
              <a:latin typeface="Arial"/>
              <a:ea typeface="Arial"/>
              <a:cs typeface="Arial"/>
              <a:sym typeface="Arial"/>
            </a:endParaRPr>
          </a:p>
        </p:txBody>
      </p:sp>
      <p:pic>
        <p:nvPicPr>
          <p:cNvPr id="350" name="Google Shape;350;p29"/>
          <p:cNvPicPr preferRelativeResize="0"/>
          <p:nvPr/>
        </p:nvPicPr>
        <p:blipFill rotWithShape="1">
          <a:blip r:embed="rId8">
            <a:alphaModFix/>
          </a:blip>
          <a:srcRect b="0" l="0" r="0" t="0"/>
          <a:stretch/>
        </p:blipFill>
        <p:spPr>
          <a:xfrm rot="10800000">
            <a:off x="6019800" y="6225152"/>
            <a:ext cx="6296496" cy="61348"/>
          </a:xfrm>
          <a:prstGeom prst="rect">
            <a:avLst/>
          </a:prstGeom>
          <a:noFill/>
          <a:ln>
            <a:noFill/>
          </a:ln>
        </p:spPr>
      </p:pic>
      <p:sp>
        <p:nvSpPr>
          <p:cNvPr id="351" name="Google Shape;351;p29"/>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55" name="Shape 355"/>
        <p:cNvGrpSpPr/>
        <p:nvPr/>
      </p:nvGrpSpPr>
      <p:grpSpPr>
        <a:xfrm>
          <a:off x="0" y="0"/>
          <a:ext cx="0" cy="0"/>
          <a:chOff x="0" y="0"/>
          <a:chExt cx="0" cy="0"/>
        </a:xfrm>
      </p:grpSpPr>
      <p:pic>
        <p:nvPicPr>
          <p:cNvPr id="356" name="Google Shape;356;p30"/>
          <p:cNvPicPr preferRelativeResize="0"/>
          <p:nvPr/>
        </p:nvPicPr>
        <p:blipFill rotWithShape="1">
          <a:blip r:embed="rId3">
            <a:alphaModFix/>
          </a:blip>
          <a:srcRect b="0" l="0" r="0" t="0"/>
          <a:stretch/>
        </p:blipFill>
        <p:spPr>
          <a:xfrm>
            <a:off x="1390476" y="3067108"/>
            <a:ext cx="7749652" cy="2547890"/>
          </a:xfrm>
          <a:prstGeom prst="rect">
            <a:avLst/>
          </a:prstGeom>
          <a:noFill/>
          <a:ln>
            <a:noFill/>
          </a:ln>
        </p:spPr>
      </p:pic>
      <p:pic>
        <p:nvPicPr>
          <p:cNvPr id="357" name="Google Shape;357;p30"/>
          <p:cNvPicPr preferRelativeResize="0"/>
          <p:nvPr/>
        </p:nvPicPr>
        <p:blipFill rotWithShape="1">
          <a:blip r:embed="rId4">
            <a:alphaModFix/>
          </a:blip>
          <a:srcRect b="0" l="0" r="0" t="0"/>
          <a:stretch/>
        </p:blipFill>
        <p:spPr>
          <a:xfrm>
            <a:off x="1361725" y="7097125"/>
            <a:ext cx="7317520" cy="2523916"/>
          </a:xfrm>
          <a:prstGeom prst="rect">
            <a:avLst/>
          </a:prstGeom>
          <a:noFill/>
          <a:ln>
            <a:noFill/>
          </a:ln>
        </p:spPr>
      </p:pic>
      <p:sp>
        <p:nvSpPr>
          <p:cNvPr id="358" name="Google Shape;358;p30"/>
          <p:cNvSpPr txBox="1"/>
          <p:nvPr/>
        </p:nvSpPr>
        <p:spPr>
          <a:xfrm>
            <a:off x="391914" y="2247900"/>
            <a:ext cx="9257143" cy="55395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1년 이내 구매한 가구</a:t>
            </a:r>
            <a:endParaRPr b="0" i="0" sz="1800" u="none" cap="none" strike="noStrike">
              <a:solidFill>
                <a:schemeClr val="dk1"/>
              </a:solidFill>
              <a:latin typeface="Arial"/>
              <a:ea typeface="Arial"/>
              <a:cs typeface="Arial"/>
              <a:sym typeface="Arial"/>
            </a:endParaRPr>
          </a:p>
        </p:txBody>
      </p:sp>
      <p:pic>
        <p:nvPicPr>
          <p:cNvPr id="359" name="Google Shape;359;p30"/>
          <p:cNvPicPr preferRelativeResize="0"/>
          <p:nvPr/>
        </p:nvPicPr>
        <p:blipFill rotWithShape="1">
          <a:blip r:embed="rId5">
            <a:alphaModFix/>
          </a:blip>
          <a:srcRect b="0" l="0" r="0" t="0"/>
          <a:stretch/>
        </p:blipFill>
        <p:spPr>
          <a:xfrm rot="10800000">
            <a:off x="2726971" y="2770465"/>
            <a:ext cx="4657682" cy="61348"/>
          </a:xfrm>
          <a:prstGeom prst="rect">
            <a:avLst/>
          </a:prstGeom>
          <a:noFill/>
          <a:ln>
            <a:noFill/>
          </a:ln>
        </p:spPr>
      </p:pic>
      <p:sp>
        <p:nvSpPr>
          <p:cNvPr id="360" name="Google Shape;360;p30"/>
          <p:cNvSpPr txBox="1"/>
          <p:nvPr/>
        </p:nvSpPr>
        <p:spPr>
          <a:xfrm>
            <a:off x="391914" y="6305928"/>
            <a:ext cx="9257143" cy="55395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1년 이내 구매 예정 가구</a:t>
            </a:r>
            <a:endParaRPr b="0" i="0" sz="1800" u="none" cap="none" strike="noStrike">
              <a:solidFill>
                <a:schemeClr val="dk1"/>
              </a:solidFill>
              <a:latin typeface="Arial"/>
              <a:ea typeface="Arial"/>
              <a:cs typeface="Arial"/>
              <a:sym typeface="Arial"/>
            </a:endParaRPr>
          </a:p>
        </p:txBody>
      </p:sp>
      <p:pic>
        <p:nvPicPr>
          <p:cNvPr id="361" name="Google Shape;361;p30"/>
          <p:cNvPicPr preferRelativeResize="0"/>
          <p:nvPr/>
        </p:nvPicPr>
        <p:blipFill rotWithShape="1">
          <a:blip r:embed="rId6">
            <a:alphaModFix/>
          </a:blip>
          <a:srcRect b="0" l="0" r="0" t="0"/>
          <a:stretch/>
        </p:blipFill>
        <p:spPr>
          <a:xfrm rot="10800000">
            <a:off x="2382390" y="6828492"/>
            <a:ext cx="5304582" cy="61348"/>
          </a:xfrm>
          <a:prstGeom prst="rect">
            <a:avLst/>
          </a:prstGeom>
          <a:noFill/>
          <a:ln>
            <a:noFill/>
          </a:ln>
        </p:spPr>
      </p:pic>
      <p:sp>
        <p:nvSpPr>
          <p:cNvPr id="362" name="Google Shape;362;p30"/>
          <p:cNvSpPr txBox="1"/>
          <p:nvPr/>
        </p:nvSpPr>
        <p:spPr>
          <a:xfrm>
            <a:off x="8907973" y="3940782"/>
            <a:ext cx="9380027" cy="55395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가구 쇼핑몰에 바라는 기능</a:t>
            </a:r>
            <a:endParaRPr b="0" i="0" sz="1800" u="none" cap="none" strike="noStrike">
              <a:solidFill>
                <a:schemeClr val="dk1"/>
              </a:solidFill>
              <a:latin typeface="Arial"/>
              <a:ea typeface="Arial"/>
              <a:cs typeface="Arial"/>
              <a:sym typeface="Arial"/>
            </a:endParaRPr>
          </a:p>
        </p:txBody>
      </p:sp>
      <p:pic>
        <p:nvPicPr>
          <p:cNvPr id="363" name="Google Shape;363;p30"/>
          <p:cNvPicPr preferRelativeResize="0"/>
          <p:nvPr/>
        </p:nvPicPr>
        <p:blipFill rotWithShape="1">
          <a:blip r:embed="rId7">
            <a:alphaModFix/>
          </a:blip>
          <a:srcRect b="0" l="0" r="0" t="0"/>
          <a:stretch/>
        </p:blipFill>
        <p:spPr>
          <a:xfrm rot="10800000">
            <a:off x="10701310" y="4550576"/>
            <a:ext cx="5793351" cy="61348"/>
          </a:xfrm>
          <a:prstGeom prst="rect">
            <a:avLst/>
          </a:prstGeom>
          <a:noFill/>
          <a:ln>
            <a:noFill/>
          </a:ln>
        </p:spPr>
      </p:pic>
      <p:sp>
        <p:nvSpPr>
          <p:cNvPr id="364" name="Google Shape;364;p30"/>
          <p:cNvSpPr txBox="1"/>
          <p:nvPr/>
        </p:nvSpPr>
        <p:spPr>
          <a:xfrm>
            <a:off x="10701310" y="5194463"/>
            <a:ext cx="4965910" cy="2215991"/>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656565"/>
              </a:buClr>
              <a:buSzPts val="2400"/>
              <a:buFont typeface="Arial"/>
              <a:buChar char="•"/>
            </a:pPr>
            <a:r>
              <a:rPr b="0" i="0" lang="en-US" sz="2400" u="none" cap="none" strike="noStrike">
                <a:solidFill>
                  <a:srgbClr val="656565"/>
                </a:solidFill>
                <a:latin typeface="Arial"/>
                <a:ea typeface="Arial"/>
                <a:cs typeface="Arial"/>
                <a:sym typeface="Arial"/>
              </a:rPr>
              <a:t>제품 비교함</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656565"/>
              </a:buClr>
              <a:buSzPts val="2400"/>
              <a:buFont typeface="Arial"/>
              <a:buChar char="•"/>
            </a:pPr>
            <a:r>
              <a:rPr b="0" i="0" lang="en-US" sz="2400" u="none" cap="none" strike="noStrike">
                <a:solidFill>
                  <a:srgbClr val="656565"/>
                </a:solidFill>
                <a:latin typeface="Arial"/>
                <a:ea typeface="Arial"/>
                <a:cs typeface="Arial"/>
                <a:sym typeface="Arial"/>
              </a:rPr>
              <a:t>3D 쇼룸</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656565"/>
              </a:buClr>
              <a:buSzPts val="2400"/>
              <a:buFont typeface="Arial"/>
              <a:buChar char="•"/>
            </a:pPr>
            <a:r>
              <a:rPr b="0" i="0" lang="en-US" sz="2400" u="none" cap="none" strike="noStrike">
                <a:solidFill>
                  <a:srgbClr val="656565"/>
                </a:solidFill>
                <a:latin typeface="Arial"/>
                <a:ea typeface="Arial"/>
                <a:cs typeface="Arial"/>
                <a:sym typeface="Arial"/>
              </a:rPr>
              <a:t>실제 사이즈 실측 기능</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656565"/>
              </a:buClr>
              <a:buSzPts val="2400"/>
              <a:buFont typeface="Arial"/>
              <a:buChar char="•"/>
            </a:pPr>
            <a:r>
              <a:rPr b="0" i="0" lang="en-US" sz="2400" u="none" cap="none" strike="noStrike">
                <a:solidFill>
                  <a:srgbClr val="656565"/>
                </a:solidFill>
                <a:latin typeface="Arial"/>
                <a:ea typeface="Arial"/>
                <a:cs typeface="Arial"/>
                <a:sym typeface="Arial"/>
              </a:rPr>
              <a:t>색상 별 가구 모아보기</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656565"/>
              </a:buClr>
              <a:buSzPts val="2400"/>
              <a:buFont typeface="Arial"/>
              <a:buChar char="•"/>
            </a:pPr>
            <a:r>
              <a:rPr b="0" i="0" lang="en-US" sz="2400" u="none" cap="none" strike="noStrike">
                <a:solidFill>
                  <a:srgbClr val="656565"/>
                </a:solidFill>
                <a:latin typeface="Arial"/>
                <a:ea typeface="Arial"/>
                <a:cs typeface="Arial"/>
                <a:sym typeface="Arial"/>
              </a:rPr>
              <a:t>시연 동영상</a:t>
            </a:r>
            <a:endParaRPr b="0" i="0" sz="1400" u="none" cap="none" strike="noStrike">
              <a:solidFill>
                <a:srgbClr val="000000"/>
              </a:solidFill>
              <a:latin typeface="Arial"/>
              <a:ea typeface="Arial"/>
              <a:cs typeface="Arial"/>
              <a:sym typeface="Arial"/>
            </a:endParaRPr>
          </a:p>
          <a:p>
            <a:pPr indent="-171450" lvl="0" marL="285750" marR="0" rtl="0" algn="l">
              <a:lnSpc>
                <a:spcPct val="100000"/>
              </a:lnSpc>
              <a:spcBef>
                <a:spcPts val="0"/>
              </a:spcBef>
              <a:spcAft>
                <a:spcPts val="0"/>
              </a:spcAft>
              <a:buClr>
                <a:schemeClr val="dk1"/>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365" name="Google Shape;365;p30"/>
          <p:cNvSpPr txBox="1"/>
          <p:nvPr/>
        </p:nvSpPr>
        <p:spPr>
          <a:xfrm>
            <a:off x="6980399" y="911150"/>
            <a:ext cx="4324914" cy="55399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온라인 설문조사</a:t>
            </a:r>
            <a:endParaRPr b="0" i="0" sz="1800" u="none" cap="none" strike="noStrike">
              <a:solidFill>
                <a:schemeClr val="dk1"/>
              </a:solidFill>
              <a:latin typeface="Arial"/>
              <a:ea typeface="Arial"/>
              <a:cs typeface="Arial"/>
              <a:sym typeface="Arial"/>
            </a:endParaRPr>
          </a:p>
        </p:txBody>
      </p:sp>
      <p:sp>
        <p:nvSpPr>
          <p:cNvPr id="366" name="Google Shape;366;p30"/>
          <p:cNvSpPr txBox="1"/>
          <p:nvPr/>
        </p:nvSpPr>
        <p:spPr>
          <a:xfrm>
            <a:off x="7934042" y="1491714"/>
            <a:ext cx="2417629" cy="3693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설문조사 결과</a:t>
            </a:r>
            <a:endParaRPr b="0" i="0" sz="1800" u="none" cap="none" strike="noStrike">
              <a:solidFill>
                <a:schemeClr val="dk1"/>
              </a:solidFill>
              <a:latin typeface="Arial"/>
              <a:ea typeface="Arial"/>
              <a:cs typeface="Arial"/>
              <a:sym typeface="Arial"/>
            </a:endParaRPr>
          </a:p>
        </p:txBody>
      </p:sp>
      <p:sp>
        <p:nvSpPr>
          <p:cNvPr id="367" name="Google Shape;367;p30"/>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4F4"/>
        </a:solidFill>
      </p:bgPr>
    </p:bg>
    <p:spTree>
      <p:nvGrpSpPr>
        <p:cNvPr id="371" name="Shape 371"/>
        <p:cNvGrpSpPr/>
        <p:nvPr/>
      </p:nvGrpSpPr>
      <p:grpSpPr>
        <a:xfrm>
          <a:off x="0" y="0"/>
          <a:ext cx="0" cy="0"/>
          <a:chOff x="0" y="0"/>
          <a:chExt cx="0" cy="0"/>
        </a:xfrm>
      </p:grpSpPr>
      <p:pic>
        <p:nvPicPr>
          <p:cNvPr id="372" name="Google Shape;372;p31"/>
          <p:cNvPicPr preferRelativeResize="0"/>
          <p:nvPr/>
        </p:nvPicPr>
        <p:blipFill rotWithShape="1">
          <a:blip r:embed="rId3">
            <a:alphaModFix/>
          </a:blip>
          <a:srcRect b="0" l="0" r="20752" t="0"/>
          <a:stretch/>
        </p:blipFill>
        <p:spPr>
          <a:xfrm>
            <a:off x="10044062" y="1206618"/>
            <a:ext cx="8243938" cy="6241648"/>
          </a:xfrm>
          <a:prstGeom prst="rect">
            <a:avLst/>
          </a:prstGeom>
          <a:noFill/>
          <a:ln>
            <a:noFill/>
          </a:ln>
        </p:spPr>
      </p:pic>
      <p:sp>
        <p:nvSpPr>
          <p:cNvPr id="373" name="Google Shape;373;p31"/>
          <p:cNvSpPr txBox="1"/>
          <p:nvPr/>
        </p:nvSpPr>
        <p:spPr>
          <a:xfrm>
            <a:off x="1670962" y="4085581"/>
            <a:ext cx="12346500" cy="1092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500"/>
              <a:buFont typeface="Arial"/>
              <a:buNone/>
            </a:pPr>
            <a:r>
              <a:rPr b="0" i="0" lang="en-US" sz="6500" u="none" cap="none" strike="noStrike">
                <a:solidFill>
                  <a:srgbClr val="000000"/>
                </a:solidFill>
                <a:latin typeface="Arial"/>
                <a:ea typeface="Arial"/>
                <a:cs typeface="Arial"/>
                <a:sym typeface="Arial"/>
              </a:rPr>
              <a:t>“사용자 시나리오”</a:t>
            </a:r>
            <a:endParaRPr b="0" i="0" sz="1800" u="none" cap="none" strike="noStrike">
              <a:solidFill>
                <a:schemeClr val="dk1"/>
              </a:solidFill>
              <a:latin typeface="Arial"/>
              <a:ea typeface="Arial"/>
              <a:cs typeface="Arial"/>
              <a:sym typeface="Arial"/>
            </a:endParaRPr>
          </a:p>
        </p:txBody>
      </p:sp>
      <p:pic>
        <p:nvPicPr>
          <p:cNvPr id="374" name="Google Shape;374;p31"/>
          <p:cNvPicPr preferRelativeResize="0"/>
          <p:nvPr/>
        </p:nvPicPr>
        <p:blipFill rotWithShape="1">
          <a:blip r:embed="rId4">
            <a:alphaModFix/>
          </a:blip>
          <a:srcRect b="0" l="0" r="0" t="0"/>
          <a:stretch/>
        </p:blipFill>
        <p:spPr>
          <a:xfrm rot="10800000">
            <a:off x="2204364" y="5193302"/>
            <a:ext cx="5620933" cy="93327"/>
          </a:xfrm>
          <a:prstGeom prst="rect">
            <a:avLst/>
          </a:prstGeom>
          <a:noFill/>
          <a:ln>
            <a:noFill/>
          </a:ln>
        </p:spPr>
      </p:pic>
      <p:sp>
        <p:nvSpPr>
          <p:cNvPr id="375" name="Google Shape;375;p31"/>
          <p:cNvSpPr txBox="1"/>
          <p:nvPr/>
        </p:nvSpPr>
        <p:spPr>
          <a:xfrm>
            <a:off x="3372832" y="5407714"/>
            <a:ext cx="4420611" cy="64629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3600"/>
              <a:buFont typeface="Arial"/>
              <a:buNone/>
            </a:pPr>
            <a:r>
              <a:rPr b="0" i="0" lang="en-US" sz="3600" u="none" cap="none" strike="noStrike">
                <a:solidFill>
                  <a:srgbClr val="000000"/>
                </a:solidFill>
                <a:latin typeface="Arial"/>
                <a:ea typeface="Arial"/>
                <a:cs typeface="Arial"/>
                <a:sym typeface="Arial"/>
              </a:rPr>
              <a:t>페르소나 작성</a:t>
            </a:r>
            <a:endParaRPr b="0" i="0" sz="1800" u="none" cap="none" strike="noStrike">
              <a:solidFill>
                <a:schemeClr val="dk1"/>
              </a:solidFill>
              <a:latin typeface="Arial"/>
              <a:ea typeface="Arial"/>
              <a:cs typeface="Arial"/>
              <a:sym typeface="Arial"/>
            </a:endParaRPr>
          </a:p>
        </p:txBody>
      </p:sp>
      <p:sp>
        <p:nvSpPr>
          <p:cNvPr id="376" name="Google Shape;376;p31"/>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2" name="Shape 92"/>
        <p:cNvGrpSpPr/>
        <p:nvPr/>
      </p:nvGrpSpPr>
      <p:grpSpPr>
        <a:xfrm>
          <a:off x="0" y="0"/>
          <a:ext cx="0" cy="0"/>
          <a:chOff x="0" y="0"/>
          <a:chExt cx="0" cy="0"/>
        </a:xfrm>
      </p:grpSpPr>
      <p:graphicFrame>
        <p:nvGraphicFramePr>
          <p:cNvPr id="93" name="Google Shape;93;p14"/>
          <p:cNvGraphicFramePr/>
          <p:nvPr/>
        </p:nvGraphicFramePr>
        <p:xfrm>
          <a:off x="838200" y="2885192"/>
          <a:ext cx="3000000" cy="3000000"/>
        </p:xfrm>
        <a:graphic>
          <a:graphicData uri="http://schemas.openxmlformats.org/drawingml/2006/table">
            <a:tbl>
              <a:tblPr bandRow="1" firstRow="1">
                <a:noFill/>
                <a:tableStyleId>{A47C9133-D15D-43D0-A38F-DB8B817D8E29}</a:tableStyleId>
              </a:tblPr>
              <a:tblGrid>
                <a:gridCol w="1067950"/>
                <a:gridCol w="6858025"/>
                <a:gridCol w="1814225"/>
                <a:gridCol w="3847175"/>
                <a:gridCol w="2997975"/>
              </a:tblGrid>
              <a:tr h="1011375">
                <a:tc>
                  <a:txBody>
                    <a:bodyPr/>
                    <a:lstStyle/>
                    <a:p>
                      <a:pPr indent="0" lvl="0" marL="0" marR="0" rtl="0" algn="ctr">
                        <a:lnSpc>
                          <a:spcPct val="150000"/>
                        </a:lnSpc>
                        <a:spcBef>
                          <a:spcPts val="0"/>
                        </a:spcBef>
                        <a:spcAft>
                          <a:spcPts val="0"/>
                        </a:spcAft>
                        <a:buClr>
                          <a:srgbClr val="000000"/>
                        </a:buClr>
                        <a:buSzPts val="3200"/>
                        <a:buFont typeface="Arial"/>
                        <a:buNone/>
                      </a:pPr>
                      <a:r>
                        <a:t/>
                      </a:r>
                      <a:endParaRPr sz="3200" u="none" cap="none" strike="noStrike">
                        <a:solidFill>
                          <a:srgbClr val="656565"/>
                        </a:solidFill>
                        <a:latin typeface="Arial"/>
                        <a:ea typeface="Arial"/>
                        <a:cs typeface="Arial"/>
                        <a:sym typeface="Arial"/>
                      </a:endParaRPr>
                    </a:p>
                  </a:txBody>
                  <a:tcPr marT="61775" marB="61775" marR="123525" marL="123525">
                    <a:solidFill>
                      <a:srgbClr val="FFFFFF"/>
                    </a:solidFill>
                  </a:tcPr>
                </a:tc>
                <a:tc>
                  <a:txBody>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rgbClr val="656565"/>
                          </a:solidFill>
                          <a:latin typeface="Arial"/>
                          <a:ea typeface="Arial"/>
                          <a:cs typeface="Arial"/>
                          <a:sym typeface="Arial"/>
                        </a:rPr>
                        <a:t>주제 선정 이유</a:t>
                      </a:r>
                      <a:endParaRPr sz="2400" u="none" cap="none" strike="noStrike">
                        <a:solidFill>
                          <a:srgbClr val="656565"/>
                        </a:solidFill>
                        <a:latin typeface="Arial"/>
                        <a:ea typeface="Arial"/>
                        <a:cs typeface="Arial"/>
                        <a:sym typeface="Arial"/>
                      </a:endParaRPr>
                    </a:p>
                  </a:txBody>
                  <a:tcPr marT="61775" marB="61775" marR="123525" marL="123525" anchor="ctr">
                    <a:solidFill>
                      <a:srgbClr val="FFFFFF"/>
                    </a:solidFill>
                  </a:tcPr>
                </a:tc>
                <a:tc>
                  <a:txBody>
                    <a:bodyPr/>
                    <a:lstStyle/>
                    <a:p>
                      <a:pPr indent="0" lvl="0" marL="0" marR="0" rtl="0" algn="ctr">
                        <a:lnSpc>
                          <a:spcPct val="100000"/>
                        </a:lnSpc>
                        <a:spcBef>
                          <a:spcPts val="0"/>
                        </a:spcBef>
                        <a:spcAft>
                          <a:spcPts val="0"/>
                        </a:spcAft>
                        <a:buClr>
                          <a:srgbClr val="000000"/>
                        </a:buClr>
                        <a:buSzPts val="2400"/>
                        <a:buFont typeface="Arial"/>
                        <a:buNone/>
                      </a:pPr>
                      <a:r>
                        <a:t/>
                      </a:r>
                      <a:endParaRPr sz="2400" u="none" cap="none" strike="noStrike">
                        <a:solidFill>
                          <a:srgbClr val="656565"/>
                        </a:solidFill>
                        <a:latin typeface="Arial"/>
                        <a:ea typeface="Arial"/>
                        <a:cs typeface="Arial"/>
                        <a:sym typeface="Arial"/>
                      </a:endParaRPr>
                    </a:p>
                  </a:txBody>
                  <a:tcPr marT="61775" marB="61775" marR="123525" marL="123525" anchor="ctr">
                    <a:solidFill>
                      <a:srgbClr val="FFFFFF"/>
                    </a:solidFill>
                  </a:tcPr>
                </a:tc>
                <a:tc>
                  <a:txBody>
                    <a:bodyPr/>
                    <a:lstStyle/>
                    <a:p>
                      <a:pPr indent="0" lvl="0" marL="0" marR="0" rtl="0" algn="ctr">
                        <a:lnSpc>
                          <a:spcPct val="100000"/>
                        </a:lnSpc>
                        <a:spcBef>
                          <a:spcPts val="0"/>
                        </a:spcBef>
                        <a:spcAft>
                          <a:spcPts val="0"/>
                        </a:spcAft>
                        <a:buClr>
                          <a:srgbClr val="000000"/>
                        </a:buClr>
                        <a:buSzPts val="2400"/>
                        <a:buFont typeface="Arial"/>
                        <a:buNone/>
                      </a:pPr>
                      <a:r>
                        <a:t/>
                      </a:r>
                      <a:endParaRPr sz="2400" u="none" cap="none" strike="noStrike">
                        <a:solidFill>
                          <a:srgbClr val="656565"/>
                        </a:solidFill>
                        <a:latin typeface="Arial"/>
                        <a:ea typeface="Arial"/>
                        <a:cs typeface="Arial"/>
                        <a:sym typeface="Arial"/>
                      </a:endParaRPr>
                    </a:p>
                  </a:txBody>
                  <a:tcPr marT="61775" marB="61775" marR="123525" marL="123525" anchor="ctr">
                    <a:solidFill>
                      <a:srgbClr val="FFFFFF"/>
                    </a:solidFill>
                  </a:tcPr>
                </a:tc>
                <a:tc>
                  <a:txBody>
                    <a:bodyPr/>
                    <a:lstStyle/>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rgbClr val="656565"/>
                          </a:solidFill>
                          <a:latin typeface="Arial"/>
                          <a:ea typeface="Arial"/>
                          <a:cs typeface="Arial"/>
                          <a:sym typeface="Arial"/>
                        </a:rPr>
                        <a:t>p.03</a:t>
                      </a:r>
                      <a:endParaRPr sz="2400" u="none" cap="none" strike="noStrike">
                        <a:solidFill>
                          <a:srgbClr val="656565"/>
                        </a:solidFill>
                        <a:latin typeface="Arial"/>
                        <a:ea typeface="Arial"/>
                        <a:cs typeface="Arial"/>
                        <a:sym typeface="Arial"/>
                      </a:endParaRPr>
                    </a:p>
                  </a:txBody>
                  <a:tcPr marT="61775" marB="61775" marR="123525" marL="123525" anchor="ctr">
                    <a:solidFill>
                      <a:srgbClr val="FFFFFF"/>
                    </a:solidFill>
                  </a:tcPr>
                </a:tc>
              </a:tr>
              <a:tr h="1011375">
                <a:tc>
                  <a:txBody>
                    <a:bodyPr/>
                    <a:lstStyle/>
                    <a:p>
                      <a:pPr indent="0" lvl="0" marL="0" marR="0" rtl="0" algn="ctr">
                        <a:lnSpc>
                          <a:spcPct val="150000"/>
                        </a:lnSpc>
                        <a:spcBef>
                          <a:spcPts val="0"/>
                        </a:spcBef>
                        <a:spcAft>
                          <a:spcPts val="0"/>
                        </a:spcAft>
                        <a:buClr>
                          <a:srgbClr val="000000"/>
                        </a:buClr>
                        <a:buSzPts val="3200"/>
                        <a:buFont typeface="Arial"/>
                        <a:buNone/>
                      </a:pPr>
                      <a:r>
                        <a:t/>
                      </a:r>
                      <a:endParaRPr sz="3200" u="none" cap="none" strike="noStrike">
                        <a:solidFill>
                          <a:srgbClr val="656565"/>
                        </a:solidFill>
                        <a:latin typeface="Arial"/>
                        <a:ea typeface="Arial"/>
                        <a:cs typeface="Arial"/>
                        <a:sym typeface="Arial"/>
                      </a:endParaRPr>
                    </a:p>
                  </a:txBody>
                  <a:tcPr marT="61775" marB="61775" marR="123525" marL="123525">
                    <a:solidFill>
                      <a:srgbClr val="F4F4F4"/>
                    </a:solidFill>
                  </a:tcPr>
                </a:tc>
                <a:tc>
                  <a:txBody>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rgbClr val="656565"/>
                          </a:solidFill>
                          <a:latin typeface="Arial"/>
                          <a:ea typeface="Arial"/>
                          <a:cs typeface="Arial"/>
                          <a:sym typeface="Arial"/>
                        </a:rPr>
                        <a:t>경쟁업체 조사</a:t>
                      </a:r>
                      <a:endParaRPr sz="2400" u="none" cap="none" strike="noStrike">
                        <a:solidFill>
                          <a:srgbClr val="656565"/>
                        </a:solidFill>
                        <a:latin typeface="Arial"/>
                        <a:ea typeface="Arial"/>
                        <a:cs typeface="Arial"/>
                        <a:sym typeface="Arial"/>
                      </a:endParaRPr>
                    </a:p>
                  </a:txBody>
                  <a:tcPr marT="61775" marB="61775" marR="123525" marL="123525" anchor="ctr">
                    <a:solidFill>
                      <a:srgbClr val="F4F4F4"/>
                    </a:solidFill>
                  </a:tcPr>
                </a:tc>
                <a:tc>
                  <a:txBody>
                    <a:bodyPr/>
                    <a:lstStyle/>
                    <a:p>
                      <a:pPr indent="0" lvl="0" marL="0" marR="0" rtl="0" algn="ctr">
                        <a:lnSpc>
                          <a:spcPct val="100000"/>
                        </a:lnSpc>
                        <a:spcBef>
                          <a:spcPts val="0"/>
                        </a:spcBef>
                        <a:spcAft>
                          <a:spcPts val="0"/>
                        </a:spcAft>
                        <a:buClr>
                          <a:srgbClr val="000000"/>
                        </a:buClr>
                        <a:buSzPts val="2400"/>
                        <a:buFont typeface="Arial"/>
                        <a:buNone/>
                      </a:pPr>
                      <a:r>
                        <a:t/>
                      </a:r>
                      <a:endParaRPr sz="2400" u="none" cap="none" strike="noStrike">
                        <a:solidFill>
                          <a:srgbClr val="656565"/>
                        </a:solidFill>
                        <a:latin typeface="Arial"/>
                        <a:ea typeface="Arial"/>
                        <a:cs typeface="Arial"/>
                        <a:sym typeface="Arial"/>
                      </a:endParaRPr>
                    </a:p>
                  </a:txBody>
                  <a:tcPr marT="61775" marB="61775" marR="123525" marL="123525" anchor="ctr">
                    <a:solidFill>
                      <a:srgbClr val="F4F4F4"/>
                    </a:solidFill>
                  </a:tcPr>
                </a:tc>
                <a:tc>
                  <a:txBody>
                    <a:bodyPr/>
                    <a:lstStyle/>
                    <a:p>
                      <a:pPr indent="0" lvl="0" marL="0" marR="0" rtl="0" algn="ctr">
                        <a:lnSpc>
                          <a:spcPct val="100000"/>
                        </a:lnSpc>
                        <a:spcBef>
                          <a:spcPts val="0"/>
                        </a:spcBef>
                        <a:spcAft>
                          <a:spcPts val="0"/>
                        </a:spcAft>
                        <a:buClr>
                          <a:srgbClr val="000000"/>
                        </a:buClr>
                        <a:buSzPts val="2400"/>
                        <a:buFont typeface="Arial"/>
                        <a:buNone/>
                      </a:pPr>
                      <a:r>
                        <a:t/>
                      </a:r>
                      <a:endParaRPr sz="2400" u="none" cap="none" strike="noStrike">
                        <a:solidFill>
                          <a:srgbClr val="656565"/>
                        </a:solidFill>
                        <a:latin typeface="Arial"/>
                        <a:ea typeface="Arial"/>
                        <a:cs typeface="Arial"/>
                        <a:sym typeface="Arial"/>
                      </a:endParaRPr>
                    </a:p>
                  </a:txBody>
                  <a:tcPr marT="61775" marB="61775" marR="123525" marL="123525" anchor="ctr">
                    <a:solidFill>
                      <a:srgbClr val="F4F4F4"/>
                    </a:solidFill>
                  </a:tcPr>
                </a:tc>
                <a:tc>
                  <a:txBody>
                    <a:bodyPr/>
                    <a:lstStyle/>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rgbClr val="656565"/>
                          </a:solidFill>
                          <a:latin typeface="Arial"/>
                          <a:ea typeface="Arial"/>
                          <a:cs typeface="Arial"/>
                          <a:sym typeface="Arial"/>
                        </a:rPr>
                        <a:t>p.05</a:t>
                      </a:r>
                      <a:endParaRPr sz="2400" u="none" cap="none" strike="noStrike">
                        <a:solidFill>
                          <a:srgbClr val="656565"/>
                        </a:solidFill>
                        <a:latin typeface="Arial"/>
                        <a:ea typeface="Arial"/>
                        <a:cs typeface="Arial"/>
                        <a:sym typeface="Arial"/>
                      </a:endParaRPr>
                    </a:p>
                  </a:txBody>
                  <a:tcPr marT="61775" marB="61775" marR="123525" marL="123525" anchor="ctr">
                    <a:solidFill>
                      <a:srgbClr val="F4F4F4"/>
                    </a:solidFill>
                  </a:tcPr>
                </a:tc>
              </a:tr>
              <a:tr h="1011375">
                <a:tc>
                  <a:txBody>
                    <a:bodyPr/>
                    <a:lstStyle/>
                    <a:p>
                      <a:pPr indent="0" lvl="0" marL="0" marR="0" rtl="0" algn="ctr">
                        <a:lnSpc>
                          <a:spcPct val="150000"/>
                        </a:lnSpc>
                        <a:spcBef>
                          <a:spcPts val="0"/>
                        </a:spcBef>
                        <a:spcAft>
                          <a:spcPts val="0"/>
                        </a:spcAft>
                        <a:buClr>
                          <a:srgbClr val="000000"/>
                        </a:buClr>
                        <a:buSzPts val="3200"/>
                        <a:buFont typeface="Arial"/>
                        <a:buNone/>
                      </a:pPr>
                      <a:r>
                        <a:t/>
                      </a:r>
                      <a:endParaRPr sz="3200" u="none" cap="none" strike="noStrike">
                        <a:solidFill>
                          <a:srgbClr val="656565"/>
                        </a:solidFill>
                        <a:latin typeface="Arial"/>
                        <a:ea typeface="Arial"/>
                        <a:cs typeface="Arial"/>
                        <a:sym typeface="Arial"/>
                      </a:endParaRPr>
                    </a:p>
                  </a:txBody>
                  <a:tcPr marT="61775" marB="61775" marR="123525" marL="123525">
                    <a:solidFill>
                      <a:srgbClr val="FFFFFF"/>
                    </a:solidFill>
                  </a:tcPr>
                </a:tc>
                <a:tc>
                  <a:txBody>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rgbClr val="656565"/>
                          </a:solidFill>
                          <a:latin typeface="Arial"/>
                          <a:ea typeface="Arial"/>
                          <a:cs typeface="Arial"/>
                          <a:sym typeface="Arial"/>
                        </a:rPr>
                        <a:t>온라인 설문조사</a:t>
                      </a:r>
                      <a:endParaRPr sz="2400" u="none" cap="none" strike="noStrike">
                        <a:solidFill>
                          <a:srgbClr val="656565"/>
                        </a:solidFill>
                        <a:latin typeface="Arial"/>
                        <a:ea typeface="Arial"/>
                        <a:cs typeface="Arial"/>
                        <a:sym typeface="Arial"/>
                      </a:endParaRPr>
                    </a:p>
                  </a:txBody>
                  <a:tcPr marT="61775" marB="61775" marR="123525" marL="123525" anchor="ctr">
                    <a:solidFill>
                      <a:srgbClr val="FFFFFF"/>
                    </a:solidFill>
                  </a:tcPr>
                </a:tc>
                <a:tc>
                  <a:txBody>
                    <a:bodyPr/>
                    <a:lstStyle/>
                    <a:p>
                      <a:pPr indent="0" lvl="0" marL="0" marR="0" rtl="0" algn="ctr">
                        <a:lnSpc>
                          <a:spcPct val="100000"/>
                        </a:lnSpc>
                        <a:spcBef>
                          <a:spcPts val="0"/>
                        </a:spcBef>
                        <a:spcAft>
                          <a:spcPts val="0"/>
                        </a:spcAft>
                        <a:buClr>
                          <a:srgbClr val="000000"/>
                        </a:buClr>
                        <a:buSzPts val="2400"/>
                        <a:buFont typeface="Arial"/>
                        <a:buNone/>
                      </a:pPr>
                      <a:r>
                        <a:t/>
                      </a:r>
                      <a:endParaRPr sz="2400" u="none" cap="none" strike="noStrike">
                        <a:solidFill>
                          <a:srgbClr val="656565"/>
                        </a:solidFill>
                        <a:latin typeface="Arial"/>
                        <a:ea typeface="Arial"/>
                        <a:cs typeface="Arial"/>
                        <a:sym typeface="Arial"/>
                      </a:endParaRPr>
                    </a:p>
                  </a:txBody>
                  <a:tcPr marT="61775" marB="61775" marR="123525" marL="123525" anchor="ctr">
                    <a:solidFill>
                      <a:srgbClr val="FFFFFF"/>
                    </a:solidFill>
                  </a:tcPr>
                </a:tc>
                <a:tc>
                  <a:txBody>
                    <a:bodyPr/>
                    <a:lstStyle/>
                    <a:p>
                      <a:pPr indent="0" lvl="0" marL="0" marR="0" rtl="0" algn="ctr">
                        <a:lnSpc>
                          <a:spcPct val="100000"/>
                        </a:lnSpc>
                        <a:spcBef>
                          <a:spcPts val="0"/>
                        </a:spcBef>
                        <a:spcAft>
                          <a:spcPts val="0"/>
                        </a:spcAft>
                        <a:buClr>
                          <a:srgbClr val="000000"/>
                        </a:buClr>
                        <a:buSzPts val="2400"/>
                        <a:buFont typeface="Arial"/>
                        <a:buNone/>
                      </a:pPr>
                      <a:r>
                        <a:t/>
                      </a:r>
                      <a:endParaRPr sz="2400" u="none" cap="none" strike="noStrike">
                        <a:solidFill>
                          <a:srgbClr val="656565"/>
                        </a:solidFill>
                        <a:latin typeface="Arial"/>
                        <a:ea typeface="Arial"/>
                        <a:cs typeface="Arial"/>
                        <a:sym typeface="Arial"/>
                      </a:endParaRPr>
                    </a:p>
                  </a:txBody>
                  <a:tcPr marT="61775" marB="61775" marR="123525" marL="123525" anchor="ctr">
                    <a:solidFill>
                      <a:srgbClr val="FFFFFF"/>
                    </a:solidFill>
                  </a:tcPr>
                </a:tc>
                <a:tc>
                  <a:txBody>
                    <a:bodyPr/>
                    <a:lstStyle/>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rgbClr val="656565"/>
                          </a:solidFill>
                          <a:latin typeface="Arial"/>
                          <a:ea typeface="Arial"/>
                          <a:cs typeface="Arial"/>
                          <a:sym typeface="Arial"/>
                        </a:rPr>
                        <a:t>p.15</a:t>
                      </a:r>
                      <a:endParaRPr sz="2400" u="none" cap="none" strike="noStrike">
                        <a:solidFill>
                          <a:srgbClr val="656565"/>
                        </a:solidFill>
                        <a:latin typeface="Arial"/>
                        <a:ea typeface="Arial"/>
                        <a:cs typeface="Arial"/>
                        <a:sym typeface="Arial"/>
                      </a:endParaRPr>
                    </a:p>
                  </a:txBody>
                  <a:tcPr marT="61775" marB="61775" marR="123525" marL="123525" anchor="ctr">
                    <a:solidFill>
                      <a:srgbClr val="FFFFFF"/>
                    </a:solidFill>
                  </a:tcPr>
                </a:tc>
              </a:tr>
              <a:tr h="1011375">
                <a:tc>
                  <a:txBody>
                    <a:bodyPr/>
                    <a:lstStyle/>
                    <a:p>
                      <a:pPr indent="0" lvl="0" marL="0" marR="0" rtl="0" algn="ctr">
                        <a:lnSpc>
                          <a:spcPct val="150000"/>
                        </a:lnSpc>
                        <a:spcBef>
                          <a:spcPts val="0"/>
                        </a:spcBef>
                        <a:spcAft>
                          <a:spcPts val="0"/>
                        </a:spcAft>
                        <a:buClr>
                          <a:srgbClr val="000000"/>
                        </a:buClr>
                        <a:buSzPts val="3200"/>
                        <a:buFont typeface="Arial"/>
                        <a:buNone/>
                      </a:pPr>
                      <a:r>
                        <a:t/>
                      </a:r>
                      <a:endParaRPr sz="3200" u="none" cap="none" strike="noStrike">
                        <a:solidFill>
                          <a:srgbClr val="656565"/>
                        </a:solidFill>
                        <a:latin typeface="Arial"/>
                        <a:ea typeface="Arial"/>
                        <a:cs typeface="Arial"/>
                        <a:sym typeface="Arial"/>
                      </a:endParaRPr>
                    </a:p>
                  </a:txBody>
                  <a:tcPr marT="61775" marB="61775" marR="123525" marL="123525">
                    <a:solidFill>
                      <a:srgbClr val="F4F4F4"/>
                    </a:solidFill>
                  </a:tcPr>
                </a:tc>
                <a:tc>
                  <a:txBody>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rgbClr val="656565"/>
                          </a:solidFill>
                          <a:latin typeface="Arial"/>
                          <a:ea typeface="Arial"/>
                          <a:cs typeface="Arial"/>
                          <a:sym typeface="Arial"/>
                        </a:rPr>
                        <a:t>페르소나 작성</a:t>
                      </a:r>
                      <a:endParaRPr sz="2400" u="none" cap="none" strike="noStrike">
                        <a:solidFill>
                          <a:srgbClr val="656565"/>
                        </a:solidFill>
                        <a:latin typeface="Arial"/>
                        <a:ea typeface="Arial"/>
                        <a:cs typeface="Arial"/>
                        <a:sym typeface="Arial"/>
                      </a:endParaRPr>
                    </a:p>
                  </a:txBody>
                  <a:tcPr marT="61775" marB="61775" marR="123525" marL="123525" anchor="ctr">
                    <a:solidFill>
                      <a:srgbClr val="F4F4F4"/>
                    </a:solidFill>
                  </a:tcPr>
                </a:tc>
                <a:tc>
                  <a:txBody>
                    <a:bodyPr/>
                    <a:lstStyle/>
                    <a:p>
                      <a:pPr indent="0" lvl="0" marL="0" marR="0" rtl="0" algn="ctr">
                        <a:lnSpc>
                          <a:spcPct val="100000"/>
                        </a:lnSpc>
                        <a:spcBef>
                          <a:spcPts val="0"/>
                        </a:spcBef>
                        <a:spcAft>
                          <a:spcPts val="0"/>
                        </a:spcAft>
                        <a:buClr>
                          <a:srgbClr val="000000"/>
                        </a:buClr>
                        <a:buSzPts val="2400"/>
                        <a:buFont typeface="Arial"/>
                        <a:buNone/>
                      </a:pPr>
                      <a:r>
                        <a:t/>
                      </a:r>
                      <a:endParaRPr sz="2400" u="none" cap="none" strike="noStrike">
                        <a:solidFill>
                          <a:srgbClr val="656565"/>
                        </a:solidFill>
                        <a:latin typeface="Arial"/>
                        <a:ea typeface="Arial"/>
                        <a:cs typeface="Arial"/>
                        <a:sym typeface="Arial"/>
                      </a:endParaRPr>
                    </a:p>
                  </a:txBody>
                  <a:tcPr marT="61775" marB="61775" marR="123525" marL="123525" anchor="ctr">
                    <a:solidFill>
                      <a:srgbClr val="F4F4F4"/>
                    </a:solidFill>
                  </a:tcPr>
                </a:tc>
                <a:tc>
                  <a:txBody>
                    <a:bodyPr/>
                    <a:lstStyle/>
                    <a:p>
                      <a:pPr indent="0" lvl="0" marL="0" marR="0" rtl="0" algn="ctr">
                        <a:lnSpc>
                          <a:spcPct val="100000"/>
                        </a:lnSpc>
                        <a:spcBef>
                          <a:spcPts val="0"/>
                        </a:spcBef>
                        <a:spcAft>
                          <a:spcPts val="0"/>
                        </a:spcAft>
                        <a:buClr>
                          <a:srgbClr val="000000"/>
                        </a:buClr>
                        <a:buSzPts val="2400"/>
                        <a:buFont typeface="Arial"/>
                        <a:buNone/>
                      </a:pPr>
                      <a:r>
                        <a:t/>
                      </a:r>
                      <a:endParaRPr sz="2400" u="none" cap="none" strike="noStrike">
                        <a:solidFill>
                          <a:srgbClr val="656565"/>
                        </a:solidFill>
                        <a:latin typeface="Arial"/>
                        <a:ea typeface="Arial"/>
                        <a:cs typeface="Arial"/>
                        <a:sym typeface="Arial"/>
                      </a:endParaRPr>
                    </a:p>
                  </a:txBody>
                  <a:tcPr marT="61775" marB="61775" marR="123525" marL="123525" anchor="ctr">
                    <a:solidFill>
                      <a:srgbClr val="F4F4F4"/>
                    </a:solidFill>
                  </a:tcPr>
                </a:tc>
                <a:tc>
                  <a:txBody>
                    <a:bodyPr/>
                    <a:lstStyle/>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rgbClr val="656565"/>
                          </a:solidFill>
                          <a:latin typeface="Arial"/>
                          <a:ea typeface="Arial"/>
                          <a:cs typeface="Arial"/>
                          <a:sym typeface="Arial"/>
                        </a:rPr>
                        <a:t>p.19</a:t>
                      </a:r>
                      <a:endParaRPr sz="2400" u="none" cap="none" strike="noStrike">
                        <a:solidFill>
                          <a:srgbClr val="656565"/>
                        </a:solidFill>
                        <a:latin typeface="Arial"/>
                        <a:ea typeface="Arial"/>
                        <a:cs typeface="Arial"/>
                        <a:sym typeface="Arial"/>
                      </a:endParaRPr>
                    </a:p>
                  </a:txBody>
                  <a:tcPr marT="61775" marB="61775" marR="123525" marL="123525" anchor="ctr">
                    <a:solidFill>
                      <a:srgbClr val="F4F4F4"/>
                    </a:solidFill>
                  </a:tcPr>
                </a:tc>
              </a:tr>
              <a:tr h="1011375">
                <a:tc>
                  <a:txBody>
                    <a:bodyPr/>
                    <a:lstStyle/>
                    <a:p>
                      <a:pPr indent="0" lvl="0" marL="0" marR="0" rtl="0" algn="ctr">
                        <a:lnSpc>
                          <a:spcPct val="150000"/>
                        </a:lnSpc>
                        <a:spcBef>
                          <a:spcPts val="0"/>
                        </a:spcBef>
                        <a:spcAft>
                          <a:spcPts val="0"/>
                        </a:spcAft>
                        <a:buClr>
                          <a:srgbClr val="000000"/>
                        </a:buClr>
                        <a:buSzPts val="3200"/>
                        <a:buFont typeface="Arial"/>
                        <a:buNone/>
                      </a:pPr>
                      <a:r>
                        <a:t/>
                      </a:r>
                      <a:endParaRPr sz="3200" u="none" cap="none" strike="noStrike">
                        <a:solidFill>
                          <a:srgbClr val="656565"/>
                        </a:solidFill>
                        <a:latin typeface="Arial"/>
                        <a:ea typeface="Arial"/>
                        <a:cs typeface="Arial"/>
                        <a:sym typeface="Arial"/>
                      </a:endParaRPr>
                    </a:p>
                  </a:txBody>
                  <a:tcPr marT="61775" marB="61775" marR="123525" marL="123525">
                    <a:solidFill>
                      <a:srgbClr val="FFFFFF"/>
                    </a:solidFill>
                  </a:tcPr>
                </a:tc>
                <a:tc>
                  <a:txBody>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rgbClr val="656565"/>
                          </a:solidFill>
                          <a:latin typeface="Arial"/>
                          <a:ea typeface="Arial"/>
                          <a:cs typeface="Arial"/>
                          <a:sym typeface="Arial"/>
                        </a:rPr>
                        <a:t>정보구조도 및 네비게이션</a:t>
                      </a:r>
                      <a:endParaRPr sz="2400" u="none" cap="none" strike="noStrike">
                        <a:solidFill>
                          <a:srgbClr val="656565"/>
                        </a:solidFill>
                        <a:latin typeface="Arial"/>
                        <a:ea typeface="Arial"/>
                        <a:cs typeface="Arial"/>
                        <a:sym typeface="Arial"/>
                      </a:endParaRPr>
                    </a:p>
                  </a:txBody>
                  <a:tcPr marT="61775" marB="61775" marR="123525" marL="123525" anchor="ctr">
                    <a:solidFill>
                      <a:srgbClr val="FFFFFF"/>
                    </a:solidFill>
                  </a:tcPr>
                </a:tc>
                <a:tc>
                  <a:txBody>
                    <a:bodyPr/>
                    <a:lstStyle/>
                    <a:p>
                      <a:pPr indent="0" lvl="0" marL="0" marR="0" rtl="0" algn="ctr">
                        <a:lnSpc>
                          <a:spcPct val="100000"/>
                        </a:lnSpc>
                        <a:spcBef>
                          <a:spcPts val="0"/>
                        </a:spcBef>
                        <a:spcAft>
                          <a:spcPts val="0"/>
                        </a:spcAft>
                        <a:buClr>
                          <a:srgbClr val="000000"/>
                        </a:buClr>
                        <a:buSzPts val="2400"/>
                        <a:buFont typeface="Arial"/>
                        <a:buNone/>
                      </a:pPr>
                      <a:r>
                        <a:t/>
                      </a:r>
                      <a:endParaRPr sz="2400" u="none" cap="none" strike="noStrike">
                        <a:solidFill>
                          <a:srgbClr val="656565"/>
                        </a:solidFill>
                        <a:latin typeface="Arial"/>
                        <a:ea typeface="Arial"/>
                        <a:cs typeface="Arial"/>
                        <a:sym typeface="Arial"/>
                      </a:endParaRPr>
                    </a:p>
                  </a:txBody>
                  <a:tcPr marT="61775" marB="61775" marR="123525" marL="123525" anchor="ctr">
                    <a:solidFill>
                      <a:srgbClr val="FFFFFF"/>
                    </a:solidFill>
                  </a:tcPr>
                </a:tc>
                <a:tc>
                  <a:txBody>
                    <a:bodyPr/>
                    <a:lstStyle/>
                    <a:p>
                      <a:pPr indent="0" lvl="0" marL="0" marR="0" rtl="0" algn="ctr">
                        <a:lnSpc>
                          <a:spcPct val="100000"/>
                        </a:lnSpc>
                        <a:spcBef>
                          <a:spcPts val="0"/>
                        </a:spcBef>
                        <a:spcAft>
                          <a:spcPts val="0"/>
                        </a:spcAft>
                        <a:buClr>
                          <a:srgbClr val="000000"/>
                        </a:buClr>
                        <a:buSzPts val="2400"/>
                        <a:buFont typeface="Arial"/>
                        <a:buNone/>
                      </a:pPr>
                      <a:r>
                        <a:t/>
                      </a:r>
                      <a:endParaRPr sz="2400" u="none" cap="none" strike="noStrike">
                        <a:solidFill>
                          <a:srgbClr val="656565"/>
                        </a:solidFill>
                        <a:latin typeface="Arial"/>
                        <a:ea typeface="Arial"/>
                        <a:cs typeface="Arial"/>
                        <a:sym typeface="Arial"/>
                      </a:endParaRPr>
                    </a:p>
                  </a:txBody>
                  <a:tcPr marT="61775" marB="61775" marR="123525" marL="123525" anchor="ctr">
                    <a:solidFill>
                      <a:srgbClr val="FFFFFF"/>
                    </a:solidFill>
                  </a:tcPr>
                </a:tc>
                <a:tc>
                  <a:txBody>
                    <a:bodyPr/>
                    <a:lstStyle/>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rgbClr val="656565"/>
                          </a:solidFill>
                          <a:latin typeface="Arial"/>
                          <a:ea typeface="Arial"/>
                          <a:cs typeface="Arial"/>
                          <a:sym typeface="Arial"/>
                        </a:rPr>
                        <a:t>p.22</a:t>
                      </a:r>
                      <a:endParaRPr sz="2400" u="none" cap="none" strike="noStrike">
                        <a:solidFill>
                          <a:srgbClr val="656565"/>
                        </a:solidFill>
                        <a:latin typeface="Arial"/>
                        <a:ea typeface="Arial"/>
                        <a:cs typeface="Arial"/>
                        <a:sym typeface="Arial"/>
                      </a:endParaRPr>
                    </a:p>
                  </a:txBody>
                  <a:tcPr marT="61775" marB="61775" marR="123525" marL="123525" anchor="ctr">
                    <a:solidFill>
                      <a:srgbClr val="FFFFFF"/>
                    </a:solidFill>
                  </a:tcPr>
                </a:tc>
              </a:tr>
              <a:tr h="1011375">
                <a:tc>
                  <a:txBody>
                    <a:bodyPr/>
                    <a:lstStyle/>
                    <a:p>
                      <a:pPr indent="0" lvl="0" marL="0" marR="0" rtl="0" algn="ctr">
                        <a:lnSpc>
                          <a:spcPct val="150000"/>
                        </a:lnSpc>
                        <a:spcBef>
                          <a:spcPts val="0"/>
                        </a:spcBef>
                        <a:spcAft>
                          <a:spcPts val="0"/>
                        </a:spcAft>
                        <a:buClr>
                          <a:srgbClr val="000000"/>
                        </a:buClr>
                        <a:buSzPts val="3200"/>
                        <a:buFont typeface="Arial"/>
                        <a:buNone/>
                      </a:pPr>
                      <a:r>
                        <a:t/>
                      </a:r>
                      <a:endParaRPr sz="3200" u="none" cap="none" strike="noStrike">
                        <a:solidFill>
                          <a:srgbClr val="656565"/>
                        </a:solidFill>
                        <a:latin typeface="Arial"/>
                        <a:ea typeface="Arial"/>
                        <a:cs typeface="Arial"/>
                        <a:sym typeface="Arial"/>
                      </a:endParaRPr>
                    </a:p>
                  </a:txBody>
                  <a:tcPr marT="61775" marB="61775" marR="123525" marL="123525">
                    <a:solidFill>
                      <a:srgbClr val="F4F4F4"/>
                    </a:solidFill>
                  </a:tcPr>
                </a:tc>
                <a:tc>
                  <a:txBody>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rgbClr val="656565"/>
                          </a:solidFill>
                          <a:latin typeface="Arial"/>
                          <a:ea typeface="Arial"/>
                          <a:cs typeface="Arial"/>
                          <a:sym typeface="Arial"/>
                        </a:rPr>
                        <a:t>주요 서비스 워크 플로우</a:t>
                      </a:r>
                      <a:endParaRPr sz="2400" u="none" cap="none" strike="noStrike">
                        <a:solidFill>
                          <a:srgbClr val="656565"/>
                        </a:solidFill>
                        <a:latin typeface="Arial"/>
                        <a:ea typeface="Arial"/>
                        <a:cs typeface="Arial"/>
                        <a:sym typeface="Arial"/>
                      </a:endParaRPr>
                    </a:p>
                  </a:txBody>
                  <a:tcPr marT="61775" marB="61775" marR="123525" marL="123525" anchor="ctr">
                    <a:solidFill>
                      <a:srgbClr val="F4F4F4"/>
                    </a:solidFill>
                  </a:tcPr>
                </a:tc>
                <a:tc>
                  <a:txBody>
                    <a:bodyPr/>
                    <a:lstStyle/>
                    <a:p>
                      <a:pPr indent="0" lvl="0" marL="0" marR="0" rtl="0" algn="ctr">
                        <a:lnSpc>
                          <a:spcPct val="100000"/>
                        </a:lnSpc>
                        <a:spcBef>
                          <a:spcPts val="0"/>
                        </a:spcBef>
                        <a:spcAft>
                          <a:spcPts val="0"/>
                        </a:spcAft>
                        <a:buClr>
                          <a:srgbClr val="000000"/>
                        </a:buClr>
                        <a:buSzPts val="2400"/>
                        <a:buFont typeface="Arial"/>
                        <a:buNone/>
                      </a:pPr>
                      <a:r>
                        <a:t/>
                      </a:r>
                      <a:endParaRPr sz="2400" u="none" cap="none" strike="noStrike">
                        <a:solidFill>
                          <a:srgbClr val="656565"/>
                        </a:solidFill>
                        <a:latin typeface="Arial"/>
                        <a:ea typeface="Arial"/>
                        <a:cs typeface="Arial"/>
                        <a:sym typeface="Arial"/>
                      </a:endParaRPr>
                    </a:p>
                  </a:txBody>
                  <a:tcPr marT="61775" marB="61775" marR="123525" marL="123525" anchor="ctr">
                    <a:solidFill>
                      <a:srgbClr val="F4F4F4"/>
                    </a:solidFill>
                  </a:tcPr>
                </a:tc>
                <a:tc>
                  <a:txBody>
                    <a:bodyPr/>
                    <a:lstStyle/>
                    <a:p>
                      <a:pPr indent="0" lvl="0" marL="0" marR="0" rtl="0" algn="ctr">
                        <a:lnSpc>
                          <a:spcPct val="100000"/>
                        </a:lnSpc>
                        <a:spcBef>
                          <a:spcPts val="0"/>
                        </a:spcBef>
                        <a:spcAft>
                          <a:spcPts val="0"/>
                        </a:spcAft>
                        <a:buClr>
                          <a:srgbClr val="000000"/>
                        </a:buClr>
                        <a:buSzPts val="2400"/>
                        <a:buFont typeface="Arial"/>
                        <a:buNone/>
                      </a:pPr>
                      <a:r>
                        <a:t/>
                      </a:r>
                      <a:endParaRPr sz="2400" u="none" cap="none" strike="noStrike">
                        <a:solidFill>
                          <a:srgbClr val="656565"/>
                        </a:solidFill>
                        <a:latin typeface="Arial"/>
                        <a:ea typeface="Arial"/>
                        <a:cs typeface="Arial"/>
                        <a:sym typeface="Arial"/>
                      </a:endParaRPr>
                    </a:p>
                  </a:txBody>
                  <a:tcPr marT="61775" marB="61775" marR="123525" marL="123525" anchor="ctr">
                    <a:solidFill>
                      <a:srgbClr val="F4F4F4"/>
                    </a:solidFill>
                  </a:tcPr>
                </a:tc>
                <a:tc>
                  <a:txBody>
                    <a:bodyPr/>
                    <a:lstStyle/>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rgbClr val="656565"/>
                          </a:solidFill>
                          <a:latin typeface="Arial"/>
                          <a:ea typeface="Arial"/>
                          <a:cs typeface="Arial"/>
                          <a:sym typeface="Arial"/>
                        </a:rPr>
                        <a:t>p.24</a:t>
                      </a:r>
                      <a:endParaRPr sz="2400" u="none" cap="none" strike="noStrike">
                        <a:solidFill>
                          <a:srgbClr val="656565"/>
                        </a:solidFill>
                        <a:latin typeface="Arial"/>
                        <a:ea typeface="Arial"/>
                        <a:cs typeface="Arial"/>
                        <a:sym typeface="Arial"/>
                      </a:endParaRPr>
                    </a:p>
                  </a:txBody>
                  <a:tcPr marT="61775" marB="61775" marR="123525" marL="123525" anchor="ctr">
                    <a:solidFill>
                      <a:srgbClr val="F4F4F4"/>
                    </a:solidFill>
                  </a:tcPr>
                </a:tc>
              </a:tr>
            </a:tbl>
          </a:graphicData>
        </a:graphic>
      </p:graphicFrame>
      <p:sp>
        <p:nvSpPr>
          <p:cNvPr id="94" name="Google Shape;94;p14"/>
          <p:cNvSpPr txBox="1"/>
          <p:nvPr/>
        </p:nvSpPr>
        <p:spPr>
          <a:xfrm>
            <a:off x="4514286" y="911150"/>
            <a:ext cx="9257143" cy="55395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목차 소개</a:t>
            </a:r>
            <a:endParaRPr b="0" i="0" sz="1800" u="none" cap="none" strike="noStrike">
              <a:solidFill>
                <a:schemeClr val="dk1"/>
              </a:solidFill>
              <a:latin typeface="Arial"/>
              <a:ea typeface="Arial"/>
              <a:cs typeface="Arial"/>
              <a:sym typeface="Arial"/>
            </a:endParaRPr>
          </a:p>
        </p:txBody>
      </p:sp>
      <p:sp>
        <p:nvSpPr>
          <p:cNvPr id="95" name="Google Shape;95;p14"/>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80" name="Shape 380"/>
        <p:cNvGrpSpPr/>
        <p:nvPr/>
      </p:nvGrpSpPr>
      <p:grpSpPr>
        <a:xfrm>
          <a:off x="0" y="0"/>
          <a:ext cx="0" cy="0"/>
          <a:chOff x="0" y="0"/>
          <a:chExt cx="0" cy="0"/>
        </a:xfrm>
      </p:grpSpPr>
      <p:pic>
        <p:nvPicPr>
          <p:cNvPr id="381" name="Google Shape;381;p32"/>
          <p:cNvPicPr preferRelativeResize="0"/>
          <p:nvPr/>
        </p:nvPicPr>
        <p:blipFill rotWithShape="1">
          <a:blip r:embed="rId3">
            <a:alphaModFix/>
          </a:blip>
          <a:srcRect b="0" l="0" r="0" t="0"/>
          <a:stretch/>
        </p:blipFill>
        <p:spPr>
          <a:xfrm>
            <a:off x="4175925" y="5969335"/>
            <a:ext cx="6525525" cy="3468789"/>
          </a:xfrm>
          <a:prstGeom prst="rect">
            <a:avLst/>
          </a:prstGeom>
          <a:noFill/>
          <a:ln>
            <a:noFill/>
          </a:ln>
        </p:spPr>
      </p:pic>
      <p:pic>
        <p:nvPicPr>
          <p:cNvPr id="382" name="Google Shape;382;p32"/>
          <p:cNvPicPr preferRelativeResize="0"/>
          <p:nvPr/>
        </p:nvPicPr>
        <p:blipFill rotWithShape="1">
          <a:blip r:embed="rId4">
            <a:alphaModFix/>
          </a:blip>
          <a:srcRect b="0" l="0" r="0" t="0"/>
          <a:stretch/>
        </p:blipFill>
        <p:spPr>
          <a:xfrm>
            <a:off x="4175925" y="2100857"/>
            <a:ext cx="6525525" cy="3468789"/>
          </a:xfrm>
          <a:prstGeom prst="rect">
            <a:avLst/>
          </a:prstGeom>
          <a:noFill/>
          <a:ln>
            <a:noFill/>
          </a:ln>
        </p:spPr>
      </p:pic>
      <p:sp>
        <p:nvSpPr>
          <p:cNvPr id="383" name="Google Shape;383;p32"/>
          <p:cNvSpPr txBox="1"/>
          <p:nvPr/>
        </p:nvSpPr>
        <p:spPr>
          <a:xfrm>
            <a:off x="4514286" y="911150"/>
            <a:ext cx="9257143" cy="55395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사용자 시나리오</a:t>
            </a:r>
            <a:endParaRPr b="0" i="0" sz="1800" u="none" cap="none" strike="noStrike">
              <a:solidFill>
                <a:schemeClr val="dk1"/>
              </a:solidFill>
              <a:latin typeface="Arial"/>
              <a:ea typeface="Arial"/>
              <a:cs typeface="Arial"/>
              <a:sym typeface="Arial"/>
            </a:endParaRPr>
          </a:p>
        </p:txBody>
      </p:sp>
      <p:sp>
        <p:nvSpPr>
          <p:cNvPr id="384" name="Google Shape;384;p32"/>
          <p:cNvSpPr txBox="1"/>
          <p:nvPr/>
        </p:nvSpPr>
        <p:spPr>
          <a:xfrm>
            <a:off x="4514286" y="1491729"/>
            <a:ext cx="9257100" cy="3693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페르소나 설정 - 가구 쇼핑몰 이용하기</a:t>
            </a:r>
            <a:endParaRPr b="0" i="0" sz="1800" u="none" cap="none" strike="noStrike">
              <a:solidFill>
                <a:schemeClr val="dk1"/>
              </a:solidFill>
              <a:latin typeface="Arial"/>
              <a:ea typeface="Arial"/>
              <a:cs typeface="Arial"/>
              <a:sym typeface="Arial"/>
            </a:endParaRPr>
          </a:p>
        </p:txBody>
      </p:sp>
      <p:pic>
        <p:nvPicPr>
          <p:cNvPr id="385" name="Google Shape;385;p32"/>
          <p:cNvPicPr preferRelativeResize="0"/>
          <p:nvPr/>
        </p:nvPicPr>
        <p:blipFill rotWithShape="1">
          <a:blip r:embed="rId5">
            <a:alphaModFix/>
          </a:blip>
          <a:srcRect b="0" l="0" r="0" t="0"/>
          <a:stretch/>
        </p:blipFill>
        <p:spPr>
          <a:xfrm>
            <a:off x="429229" y="2863022"/>
            <a:ext cx="3016720" cy="3016720"/>
          </a:xfrm>
          <a:prstGeom prst="rect">
            <a:avLst/>
          </a:prstGeom>
          <a:noFill/>
          <a:ln>
            <a:noFill/>
          </a:ln>
        </p:spPr>
      </p:pic>
      <p:sp>
        <p:nvSpPr>
          <p:cNvPr id="386" name="Google Shape;386;p32"/>
          <p:cNvSpPr txBox="1"/>
          <p:nvPr/>
        </p:nvSpPr>
        <p:spPr>
          <a:xfrm>
            <a:off x="167369" y="6067912"/>
            <a:ext cx="3540600" cy="1293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600"/>
              <a:buFont typeface="Arial"/>
              <a:buNone/>
            </a:pPr>
            <a:r>
              <a:rPr b="0" i="0" lang="en-US" sz="2600" u="none" cap="none" strike="noStrike">
                <a:solidFill>
                  <a:srgbClr val="888888"/>
                </a:solidFill>
                <a:latin typeface="Arial"/>
                <a:ea typeface="Arial"/>
                <a:cs typeface="Arial"/>
                <a:sym typeface="Arial"/>
              </a:rPr>
              <a:t>이름 : 윤희정</a:t>
            </a:r>
            <a:endParaRPr b="0" i="0" sz="2600" u="none" cap="none" strike="noStrike">
              <a:solidFill>
                <a:srgbClr val="888888"/>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600"/>
              <a:buFont typeface="Arial"/>
              <a:buNone/>
            </a:pPr>
            <a:r>
              <a:rPr b="0" i="0" lang="en-US" sz="2600" u="none" cap="none" strike="noStrike">
                <a:solidFill>
                  <a:srgbClr val="888888"/>
                </a:solidFill>
                <a:latin typeface="Arial"/>
                <a:ea typeface="Arial"/>
                <a:cs typeface="Arial"/>
                <a:sym typeface="Arial"/>
              </a:rPr>
              <a:t>직업 : 자영업자</a:t>
            </a:r>
            <a:endParaRPr b="0" i="0" sz="1400" u="none" cap="none" strike="noStrike">
              <a:solidFill>
                <a:srgbClr val="888888"/>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600"/>
              <a:buFont typeface="Arial"/>
              <a:buNone/>
            </a:pPr>
            <a:r>
              <a:rPr b="0" i="0" lang="en-US" sz="2600" u="none" cap="none" strike="noStrike">
                <a:solidFill>
                  <a:srgbClr val="888888"/>
                </a:solidFill>
                <a:latin typeface="Arial"/>
                <a:ea typeface="Arial"/>
                <a:cs typeface="Arial"/>
                <a:sym typeface="Arial"/>
              </a:rPr>
              <a:t>나이 : 27세</a:t>
            </a:r>
            <a:endParaRPr b="0" i="0" sz="2600" u="none" cap="none" strike="noStrike">
              <a:solidFill>
                <a:srgbClr val="888888"/>
              </a:solidFill>
              <a:latin typeface="Arial"/>
              <a:ea typeface="Arial"/>
              <a:cs typeface="Arial"/>
              <a:sym typeface="Arial"/>
            </a:endParaRPr>
          </a:p>
        </p:txBody>
      </p:sp>
      <p:sp>
        <p:nvSpPr>
          <p:cNvPr id="387" name="Google Shape;387;p32"/>
          <p:cNvSpPr txBox="1"/>
          <p:nvPr/>
        </p:nvSpPr>
        <p:spPr>
          <a:xfrm>
            <a:off x="4453435" y="2978516"/>
            <a:ext cx="5889300" cy="2447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700"/>
              <a:buFont typeface="Arial"/>
              <a:buNone/>
            </a:pPr>
            <a:r>
              <a:rPr b="0" i="0" lang="en-US" sz="1700" u="none" cap="none" strike="noStrike">
                <a:solidFill>
                  <a:srgbClr val="656565"/>
                </a:solidFill>
                <a:latin typeface="Arial"/>
                <a:ea typeface="Arial"/>
                <a:cs typeface="Arial"/>
                <a:sym typeface="Arial"/>
              </a:rPr>
              <a:t>1년 전 부터 작은 카페를 운영 중이다. 이제까진 부모님과 함께 살았지만 어느정도 기반이 다져진 것 같아 독립을 하기로 결심한다. 한번도 혼자 살아본 적이 없어 어떠한 가구들이 필요한 지 알 수 없어 막막하기만 하다. 뭐든 직접 만져봐야 직성이 풀리는 성격이라 가구단지, 오프라인 가구매장을 들려봤지만 평소 인터넷에서 보던 가격과 차이가 많이 나서 고민이 됐다. 그러던 찰나 지인의 소개로 가구 온라인 쇼핑몰에 관심을 갖게 된다. </a:t>
            </a:r>
            <a:endParaRPr b="0" i="0" sz="1700" u="none" cap="none" strike="noStrike">
              <a:solidFill>
                <a:srgbClr val="656565"/>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700"/>
              <a:buFont typeface="Arial"/>
              <a:buNone/>
            </a:pPr>
            <a:r>
              <a:t/>
            </a:r>
            <a:endParaRPr b="0" i="0" sz="1700" u="none" cap="none" strike="noStrike">
              <a:solidFill>
                <a:srgbClr val="656565"/>
              </a:solidFill>
              <a:latin typeface="Arial"/>
              <a:ea typeface="Arial"/>
              <a:cs typeface="Arial"/>
              <a:sym typeface="Arial"/>
            </a:endParaRPr>
          </a:p>
        </p:txBody>
      </p:sp>
      <p:sp>
        <p:nvSpPr>
          <p:cNvPr id="388" name="Google Shape;388;p32"/>
          <p:cNvSpPr txBox="1"/>
          <p:nvPr/>
        </p:nvSpPr>
        <p:spPr>
          <a:xfrm>
            <a:off x="4277625" y="2214229"/>
            <a:ext cx="2612400" cy="554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라이프스타일</a:t>
            </a:r>
            <a:endParaRPr b="0" i="0" sz="1800" u="none" cap="none" strike="noStrike">
              <a:solidFill>
                <a:schemeClr val="dk1"/>
              </a:solidFill>
              <a:latin typeface="Arial"/>
              <a:ea typeface="Arial"/>
              <a:cs typeface="Arial"/>
              <a:sym typeface="Arial"/>
            </a:endParaRPr>
          </a:p>
        </p:txBody>
      </p:sp>
      <p:sp>
        <p:nvSpPr>
          <p:cNvPr id="389" name="Google Shape;389;p32"/>
          <p:cNvSpPr txBox="1"/>
          <p:nvPr/>
        </p:nvSpPr>
        <p:spPr>
          <a:xfrm>
            <a:off x="4453425" y="6194193"/>
            <a:ext cx="1378200" cy="554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니즈</a:t>
            </a:r>
            <a:endParaRPr b="0" i="0" sz="1800" u="none" cap="none" strike="noStrike">
              <a:solidFill>
                <a:schemeClr val="dk1"/>
              </a:solidFill>
              <a:latin typeface="Arial"/>
              <a:ea typeface="Arial"/>
              <a:cs typeface="Arial"/>
              <a:sym typeface="Arial"/>
            </a:endParaRPr>
          </a:p>
        </p:txBody>
      </p:sp>
      <p:sp>
        <p:nvSpPr>
          <p:cNvPr id="390" name="Google Shape;390;p32"/>
          <p:cNvSpPr txBox="1"/>
          <p:nvPr/>
        </p:nvSpPr>
        <p:spPr>
          <a:xfrm>
            <a:off x="4559332" y="6905464"/>
            <a:ext cx="5758800" cy="223200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656565"/>
              </a:buClr>
              <a:buSzPts val="1800"/>
              <a:buFont typeface="Arial"/>
              <a:buChar char="•"/>
            </a:pPr>
            <a:r>
              <a:rPr b="0" i="0" lang="en-US" sz="1800" u="none" cap="none" strike="noStrike">
                <a:solidFill>
                  <a:srgbClr val="656565"/>
                </a:solidFill>
                <a:latin typeface="Arial"/>
                <a:ea typeface="Arial"/>
                <a:cs typeface="Arial"/>
                <a:sym typeface="Arial"/>
              </a:rPr>
              <a:t>최대한 저렴하게 가구를 구매하고 싶다. </a:t>
            </a:r>
            <a:endParaRPr b="0" i="0" sz="1800" u="none" cap="none" strike="noStrike">
              <a:solidFill>
                <a:srgbClr val="656565"/>
              </a:solidFill>
              <a:latin typeface="Arial"/>
              <a:ea typeface="Arial"/>
              <a:cs typeface="Arial"/>
              <a:sym typeface="Arial"/>
            </a:endParaRPr>
          </a:p>
          <a:p>
            <a:pPr indent="-342900" lvl="0" marL="342900" marR="0" rtl="0" algn="l">
              <a:lnSpc>
                <a:spcPct val="100000"/>
              </a:lnSpc>
              <a:spcBef>
                <a:spcPts val="600"/>
              </a:spcBef>
              <a:spcAft>
                <a:spcPts val="0"/>
              </a:spcAft>
              <a:buClr>
                <a:srgbClr val="656565"/>
              </a:buClr>
              <a:buSzPts val="1800"/>
              <a:buFont typeface="Arial"/>
              <a:buChar char="•"/>
            </a:pPr>
            <a:r>
              <a:rPr b="0" i="0" lang="en-US" sz="1800" u="none" cap="none" strike="noStrike">
                <a:solidFill>
                  <a:srgbClr val="656565"/>
                </a:solidFill>
                <a:latin typeface="Arial"/>
                <a:ea typeface="Arial"/>
                <a:cs typeface="Arial"/>
                <a:sym typeface="Arial"/>
              </a:rPr>
              <a:t>많은 가구를 구매할 예정이라 구매 금액 별 할인 이벤트가 있었으면 한다. </a:t>
            </a:r>
            <a:endParaRPr b="0" i="0" sz="1800" u="none" cap="none" strike="noStrike">
              <a:solidFill>
                <a:srgbClr val="656565"/>
              </a:solidFill>
              <a:latin typeface="Arial"/>
              <a:ea typeface="Arial"/>
              <a:cs typeface="Arial"/>
              <a:sym typeface="Arial"/>
            </a:endParaRPr>
          </a:p>
          <a:p>
            <a:pPr indent="-342900" lvl="0" marL="342900" marR="0" rtl="0" algn="l">
              <a:lnSpc>
                <a:spcPct val="100000"/>
              </a:lnSpc>
              <a:spcBef>
                <a:spcPts val="600"/>
              </a:spcBef>
              <a:spcAft>
                <a:spcPts val="0"/>
              </a:spcAft>
              <a:buClr>
                <a:srgbClr val="656565"/>
              </a:buClr>
              <a:buSzPts val="1800"/>
              <a:buFont typeface="Arial"/>
              <a:buChar char="•"/>
            </a:pPr>
            <a:r>
              <a:rPr b="0" i="0" lang="en-US" sz="1800" u="none" cap="none" strike="noStrike">
                <a:solidFill>
                  <a:srgbClr val="656565"/>
                </a:solidFill>
                <a:latin typeface="Arial"/>
                <a:ea typeface="Arial"/>
                <a:cs typeface="Arial"/>
                <a:sym typeface="Arial"/>
              </a:rPr>
              <a:t>홈 인테리어에 관심이 많아 가구 뿐이 아닌 아기자기한 소품을 구매하는 것을 좋아한다.</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600"/>
              </a:spcBef>
              <a:spcAft>
                <a:spcPts val="0"/>
              </a:spcAft>
              <a:buClr>
                <a:srgbClr val="656565"/>
              </a:buClr>
              <a:buSzPts val="1800"/>
              <a:buFont typeface="Arial"/>
              <a:buChar char="•"/>
            </a:pPr>
            <a:r>
              <a:rPr b="0" i="0" lang="en-US" sz="1800" u="none" cap="none" strike="noStrike">
                <a:solidFill>
                  <a:srgbClr val="656565"/>
                </a:solidFill>
                <a:latin typeface="Arial"/>
                <a:ea typeface="Arial"/>
                <a:cs typeface="Arial"/>
                <a:sym typeface="Arial"/>
              </a:rPr>
              <a:t>다른 사람들의 인테리어를 참고하는 것도 좋아한다.</a:t>
            </a:r>
            <a:endParaRPr b="0" i="0" sz="1800" u="none" cap="none" strike="noStrike">
              <a:solidFill>
                <a:srgbClr val="656565"/>
              </a:solidFill>
              <a:latin typeface="Arial"/>
              <a:ea typeface="Arial"/>
              <a:cs typeface="Arial"/>
              <a:sym typeface="Arial"/>
            </a:endParaRPr>
          </a:p>
          <a:p>
            <a:pPr indent="-228600" lvl="0" marL="342900" marR="0" rtl="0" algn="l">
              <a:lnSpc>
                <a:spcPct val="100000"/>
              </a:lnSpc>
              <a:spcBef>
                <a:spcPts val="0"/>
              </a:spcBef>
              <a:spcAft>
                <a:spcPts val="0"/>
              </a:spcAft>
              <a:buClr>
                <a:schemeClr val="dk1"/>
              </a:buClr>
              <a:buSzPts val="1800"/>
              <a:buFont typeface="Arial"/>
              <a:buNone/>
            </a:pPr>
            <a:r>
              <a:t/>
            </a:r>
            <a:endParaRPr b="0" i="0" sz="1600" u="none" cap="none" strike="noStrike">
              <a:solidFill>
                <a:schemeClr val="dk1"/>
              </a:solidFill>
              <a:latin typeface="Arial"/>
              <a:ea typeface="Arial"/>
              <a:cs typeface="Arial"/>
              <a:sym typeface="Arial"/>
            </a:endParaRPr>
          </a:p>
        </p:txBody>
      </p:sp>
      <p:pic>
        <p:nvPicPr>
          <p:cNvPr id="391" name="Google Shape;391;p32"/>
          <p:cNvPicPr preferRelativeResize="0"/>
          <p:nvPr/>
        </p:nvPicPr>
        <p:blipFill rotWithShape="1">
          <a:blip r:embed="rId6">
            <a:alphaModFix/>
          </a:blip>
          <a:srcRect b="0" l="0" r="0" t="0"/>
          <a:stretch/>
        </p:blipFill>
        <p:spPr>
          <a:xfrm>
            <a:off x="11166600" y="2095726"/>
            <a:ext cx="6525525" cy="3468789"/>
          </a:xfrm>
          <a:prstGeom prst="rect">
            <a:avLst/>
          </a:prstGeom>
          <a:noFill/>
          <a:ln>
            <a:noFill/>
          </a:ln>
        </p:spPr>
      </p:pic>
      <p:sp>
        <p:nvSpPr>
          <p:cNvPr id="392" name="Google Shape;392;p32"/>
          <p:cNvSpPr txBox="1"/>
          <p:nvPr/>
        </p:nvSpPr>
        <p:spPr>
          <a:xfrm>
            <a:off x="11444100" y="2214229"/>
            <a:ext cx="2054700" cy="554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불편사항</a:t>
            </a:r>
            <a:endParaRPr b="0" i="0" sz="1800" u="none" cap="none" strike="noStrike">
              <a:solidFill>
                <a:schemeClr val="dk1"/>
              </a:solidFill>
              <a:latin typeface="Arial"/>
              <a:ea typeface="Arial"/>
              <a:cs typeface="Arial"/>
              <a:sym typeface="Arial"/>
            </a:endParaRPr>
          </a:p>
        </p:txBody>
      </p:sp>
      <p:sp>
        <p:nvSpPr>
          <p:cNvPr id="393" name="Google Shape;393;p32"/>
          <p:cNvSpPr txBox="1"/>
          <p:nvPr/>
        </p:nvSpPr>
        <p:spPr>
          <a:xfrm>
            <a:off x="11550007" y="3350363"/>
            <a:ext cx="5758800" cy="1431121"/>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600"/>
              </a:spcBef>
              <a:spcAft>
                <a:spcPts val="0"/>
              </a:spcAft>
              <a:buClr>
                <a:srgbClr val="656565"/>
              </a:buClr>
              <a:buSzPts val="1800"/>
              <a:buFont typeface="Arial"/>
              <a:buChar char="•"/>
            </a:pPr>
            <a:r>
              <a:rPr b="0" i="0" lang="en-US" sz="1800" u="none" cap="none" strike="noStrike">
                <a:solidFill>
                  <a:srgbClr val="656565"/>
                </a:solidFill>
                <a:latin typeface="Arial"/>
                <a:ea typeface="Arial"/>
                <a:cs typeface="Arial"/>
                <a:sym typeface="Arial"/>
              </a:rPr>
              <a:t>직접 제품의 사이즈를 실측 할 수가 없어 불편하다.</a:t>
            </a:r>
            <a:endParaRPr b="0" i="0" sz="1800" u="none" cap="none" strike="noStrike">
              <a:solidFill>
                <a:srgbClr val="656565"/>
              </a:solidFill>
              <a:latin typeface="Arial"/>
              <a:ea typeface="Arial"/>
              <a:cs typeface="Arial"/>
              <a:sym typeface="Arial"/>
            </a:endParaRPr>
          </a:p>
          <a:p>
            <a:pPr indent="-342900" lvl="0" marL="342900" marR="0" rtl="0" algn="l">
              <a:lnSpc>
                <a:spcPct val="100000"/>
              </a:lnSpc>
              <a:spcBef>
                <a:spcPts val="600"/>
              </a:spcBef>
              <a:spcAft>
                <a:spcPts val="0"/>
              </a:spcAft>
              <a:buClr>
                <a:srgbClr val="656565"/>
              </a:buClr>
              <a:buSzPts val="1800"/>
              <a:buFont typeface="Arial"/>
              <a:buChar char="•"/>
            </a:pPr>
            <a:r>
              <a:rPr b="0" i="0" lang="en-US" sz="1800" u="none" cap="none" strike="noStrike">
                <a:solidFill>
                  <a:srgbClr val="656565"/>
                </a:solidFill>
                <a:latin typeface="Arial"/>
                <a:ea typeface="Arial"/>
                <a:cs typeface="Arial"/>
                <a:sym typeface="Arial"/>
              </a:rPr>
              <a:t>내가 싫어하는 색상의 제품을 보고싶지 않다.</a:t>
            </a:r>
            <a:endParaRPr b="0" i="0" sz="1800" u="none" cap="none" strike="noStrike">
              <a:solidFill>
                <a:srgbClr val="656565"/>
              </a:solidFill>
              <a:latin typeface="Arial"/>
              <a:ea typeface="Arial"/>
              <a:cs typeface="Arial"/>
              <a:sym typeface="Arial"/>
            </a:endParaRPr>
          </a:p>
          <a:p>
            <a:pPr indent="-342900" lvl="0" marL="342900" marR="0" rtl="0" algn="l">
              <a:lnSpc>
                <a:spcPct val="100000"/>
              </a:lnSpc>
              <a:spcBef>
                <a:spcPts val="600"/>
              </a:spcBef>
              <a:spcAft>
                <a:spcPts val="0"/>
              </a:spcAft>
              <a:buClr>
                <a:srgbClr val="656565"/>
              </a:buClr>
              <a:buSzPts val="1800"/>
              <a:buFont typeface="Arial"/>
              <a:buChar char="•"/>
            </a:pPr>
            <a:r>
              <a:rPr b="0" i="0" lang="en-US" sz="1800" u="none" cap="none" strike="noStrike">
                <a:solidFill>
                  <a:srgbClr val="656565"/>
                </a:solidFill>
                <a:latin typeface="Arial"/>
                <a:ea typeface="Arial"/>
                <a:cs typeface="Arial"/>
                <a:sym typeface="Arial"/>
              </a:rPr>
              <a:t>너무 많은 컬러를 사용해서 보기 어지럽다.</a:t>
            </a:r>
            <a:endParaRPr b="0" i="0" sz="1800" u="none" cap="none" strike="noStrike">
              <a:solidFill>
                <a:srgbClr val="656565"/>
              </a:solidFill>
              <a:latin typeface="Arial"/>
              <a:ea typeface="Arial"/>
              <a:cs typeface="Arial"/>
              <a:sym typeface="Arial"/>
            </a:endParaRPr>
          </a:p>
          <a:p>
            <a:pPr indent="-228600" lvl="0" marL="342900" marR="0" rtl="0" algn="l">
              <a:lnSpc>
                <a:spcPct val="100000"/>
              </a:lnSpc>
              <a:spcBef>
                <a:spcPts val="0"/>
              </a:spcBef>
              <a:spcAft>
                <a:spcPts val="0"/>
              </a:spcAft>
              <a:buClr>
                <a:schemeClr val="dk1"/>
              </a:buClr>
              <a:buSzPts val="1800"/>
              <a:buFont typeface="Arial"/>
              <a:buNone/>
            </a:pPr>
            <a:r>
              <a:t/>
            </a:r>
            <a:endParaRPr b="0" i="0" sz="1800" u="none" cap="none" strike="noStrike">
              <a:solidFill>
                <a:schemeClr val="dk1"/>
              </a:solidFill>
              <a:latin typeface="Arial"/>
              <a:ea typeface="Arial"/>
              <a:cs typeface="Arial"/>
              <a:sym typeface="Arial"/>
            </a:endParaRPr>
          </a:p>
        </p:txBody>
      </p:sp>
      <p:pic>
        <p:nvPicPr>
          <p:cNvPr id="394" name="Google Shape;394;p32"/>
          <p:cNvPicPr preferRelativeResize="0"/>
          <p:nvPr/>
        </p:nvPicPr>
        <p:blipFill rotWithShape="1">
          <a:blip r:embed="rId6">
            <a:alphaModFix/>
          </a:blip>
          <a:srcRect b="0" l="0" r="0" t="0"/>
          <a:stretch/>
        </p:blipFill>
        <p:spPr>
          <a:xfrm>
            <a:off x="11169400" y="5945030"/>
            <a:ext cx="6525525" cy="3468789"/>
          </a:xfrm>
          <a:prstGeom prst="rect">
            <a:avLst/>
          </a:prstGeom>
          <a:noFill/>
          <a:ln>
            <a:noFill/>
          </a:ln>
        </p:spPr>
      </p:pic>
      <p:sp>
        <p:nvSpPr>
          <p:cNvPr id="395" name="Google Shape;395;p32"/>
          <p:cNvSpPr txBox="1"/>
          <p:nvPr/>
        </p:nvSpPr>
        <p:spPr>
          <a:xfrm>
            <a:off x="11446900" y="6194210"/>
            <a:ext cx="1948500" cy="554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대안마련</a:t>
            </a:r>
            <a:endParaRPr b="0" i="0" sz="1800" u="none" cap="none" strike="noStrike">
              <a:solidFill>
                <a:schemeClr val="dk1"/>
              </a:solidFill>
              <a:latin typeface="Arial"/>
              <a:ea typeface="Arial"/>
              <a:cs typeface="Arial"/>
              <a:sym typeface="Arial"/>
            </a:endParaRPr>
          </a:p>
        </p:txBody>
      </p:sp>
      <p:sp>
        <p:nvSpPr>
          <p:cNvPr id="396" name="Google Shape;396;p32"/>
          <p:cNvSpPr txBox="1"/>
          <p:nvPr/>
        </p:nvSpPr>
        <p:spPr>
          <a:xfrm>
            <a:off x="11552807" y="7067181"/>
            <a:ext cx="5758800" cy="223134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600"/>
              </a:spcBef>
              <a:spcAft>
                <a:spcPts val="0"/>
              </a:spcAft>
              <a:buClr>
                <a:srgbClr val="656565"/>
              </a:buClr>
              <a:buSzPts val="1800"/>
              <a:buFont typeface="Arial"/>
              <a:buChar char="•"/>
            </a:pPr>
            <a:r>
              <a:rPr b="0" i="0" lang="en-US" sz="1800" u="none" cap="none" strike="noStrike">
                <a:solidFill>
                  <a:srgbClr val="656565"/>
                </a:solidFill>
                <a:latin typeface="Arial"/>
                <a:ea typeface="Arial"/>
                <a:cs typeface="Arial"/>
                <a:sym typeface="Arial"/>
              </a:rPr>
              <a:t>제품의 크기를 가늠할 수 있는 3D 모형도를 추가한다.</a:t>
            </a:r>
            <a:endParaRPr b="0" i="0" sz="1800" u="none" cap="none" strike="noStrike">
              <a:solidFill>
                <a:srgbClr val="656565"/>
              </a:solidFill>
              <a:latin typeface="Arial"/>
              <a:ea typeface="Arial"/>
              <a:cs typeface="Arial"/>
              <a:sym typeface="Arial"/>
            </a:endParaRPr>
          </a:p>
          <a:p>
            <a:pPr indent="-342900" lvl="0" marL="342900" marR="0" rtl="0" algn="l">
              <a:lnSpc>
                <a:spcPct val="100000"/>
              </a:lnSpc>
              <a:spcBef>
                <a:spcPts val="600"/>
              </a:spcBef>
              <a:spcAft>
                <a:spcPts val="0"/>
              </a:spcAft>
              <a:buClr>
                <a:srgbClr val="656565"/>
              </a:buClr>
              <a:buSzPts val="1800"/>
              <a:buFont typeface="Arial"/>
              <a:buChar char="•"/>
            </a:pPr>
            <a:r>
              <a:rPr b="0" i="0" lang="en-US" sz="1800" u="none" cap="none" strike="noStrike">
                <a:solidFill>
                  <a:srgbClr val="656565"/>
                </a:solidFill>
                <a:latin typeface="Arial"/>
                <a:ea typeface="Arial"/>
                <a:cs typeface="Arial"/>
                <a:sym typeface="Arial"/>
              </a:rPr>
              <a:t>제품의 색상을 기입해 컬러별로 모아 볼 수 있는 기능을 추가한다.</a:t>
            </a:r>
            <a:endParaRPr b="0" i="0" sz="1800" u="none" cap="none" strike="noStrike">
              <a:solidFill>
                <a:srgbClr val="656565"/>
              </a:solidFill>
              <a:latin typeface="Arial"/>
              <a:ea typeface="Arial"/>
              <a:cs typeface="Arial"/>
              <a:sym typeface="Arial"/>
            </a:endParaRPr>
          </a:p>
          <a:p>
            <a:pPr indent="-342900" lvl="0" marL="342900" marR="0" rtl="0" algn="l">
              <a:lnSpc>
                <a:spcPct val="100000"/>
              </a:lnSpc>
              <a:spcBef>
                <a:spcPts val="600"/>
              </a:spcBef>
              <a:spcAft>
                <a:spcPts val="0"/>
              </a:spcAft>
              <a:buClr>
                <a:srgbClr val="656565"/>
              </a:buClr>
              <a:buSzPts val="1800"/>
              <a:buFont typeface="Arial"/>
              <a:buChar char="•"/>
            </a:pPr>
            <a:r>
              <a:rPr b="0" i="0" lang="en-US" sz="1800" u="none" cap="none" strike="noStrike">
                <a:solidFill>
                  <a:srgbClr val="656565"/>
                </a:solidFill>
                <a:latin typeface="Arial"/>
                <a:ea typeface="Arial"/>
                <a:cs typeface="Arial"/>
                <a:sym typeface="Arial"/>
              </a:rPr>
              <a:t>홈페이지를 만들 때 최소한의 컬러를 사용해 깔끔한 스타일로 연출한다.</a:t>
            </a:r>
            <a:endParaRPr b="0" i="0" sz="1800" u="none" cap="none" strike="noStrike">
              <a:solidFill>
                <a:srgbClr val="656565"/>
              </a:solidFill>
              <a:latin typeface="Arial"/>
              <a:ea typeface="Arial"/>
              <a:cs typeface="Arial"/>
              <a:sym typeface="Arial"/>
            </a:endParaRPr>
          </a:p>
          <a:p>
            <a:pPr indent="-228600" lvl="0" marL="342900" marR="0" rtl="0" algn="l">
              <a:lnSpc>
                <a:spcPct val="100000"/>
              </a:lnSpc>
              <a:spcBef>
                <a:spcPts val="0"/>
              </a:spcBef>
              <a:spcAft>
                <a:spcPts val="0"/>
              </a:spcAft>
              <a:buClr>
                <a:schemeClr val="dk1"/>
              </a:buClr>
              <a:buSzPts val="1800"/>
              <a:buFont typeface="Arial"/>
              <a:buNone/>
            </a:pPr>
            <a:r>
              <a:t/>
            </a:r>
            <a:endParaRPr b="0" i="0" sz="1600" u="none" cap="none" strike="noStrike">
              <a:solidFill>
                <a:schemeClr val="dk1"/>
              </a:solidFill>
              <a:latin typeface="Arial"/>
              <a:ea typeface="Arial"/>
              <a:cs typeface="Arial"/>
              <a:sym typeface="Arial"/>
            </a:endParaRPr>
          </a:p>
        </p:txBody>
      </p:sp>
      <p:sp>
        <p:nvSpPr>
          <p:cNvPr id="397" name="Google Shape;397;p32"/>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01" name="Shape 401"/>
        <p:cNvGrpSpPr/>
        <p:nvPr/>
      </p:nvGrpSpPr>
      <p:grpSpPr>
        <a:xfrm>
          <a:off x="0" y="0"/>
          <a:ext cx="0" cy="0"/>
          <a:chOff x="0" y="0"/>
          <a:chExt cx="0" cy="0"/>
        </a:xfrm>
      </p:grpSpPr>
      <p:pic>
        <p:nvPicPr>
          <p:cNvPr id="402" name="Google Shape;402;p33"/>
          <p:cNvPicPr preferRelativeResize="0"/>
          <p:nvPr/>
        </p:nvPicPr>
        <p:blipFill rotWithShape="1">
          <a:blip r:embed="rId3">
            <a:alphaModFix/>
          </a:blip>
          <a:srcRect b="0" l="0" r="0" t="0"/>
          <a:stretch/>
        </p:blipFill>
        <p:spPr>
          <a:xfrm>
            <a:off x="429227" y="2846355"/>
            <a:ext cx="3016700" cy="3016664"/>
          </a:xfrm>
          <a:prstGeom prst="rect">
            <a:avLst/>
          </a:prstGeom>
          <a:noFill/>
          <a:ln>
            <a:noFill/>
          </a:ln>
        </p:spPr>
      </p:pic>
      <p:pic>
        <p:nvPicPr>
          <p:cNvPr id="403" name="Google Shape;403;p33"/>
          <p:cNvPicPr preferRelativeResize="0"/>
          <p:nvPr/>
        </p:nvPicPr>
        <p:blipFill rotWithShape="1">
          <a:blip r:embed="rId4">
            <a:alphaModFix/>
          </a:blip>
          <a:srcRect b="0" l="0" r="0" t="0"/>
          <a:stretch/>
        </p:blipFill>
        <p:spPr>
          <a:xfrm>
            <a:off x="4175925" y="5969335"/>
            <a:ext cx="6525525" cy="3468789"/>
          </a:xfrm>
          <a:prstGeom prst="rect">
            <a:avLst/>
          </a:prstGeom>
          <a:noFill/>
          <a:ln>
            <a:noFill/>
          </a:ln>
        </p:spPr>
      </p:pic>
      <p:pic>
        <p:nvPicPr>
          <p:cNvPr id="404" name="Google Shape;404;p33"/>
          <p:cNvPicPr preferRelativeResize="0"/>
          <p:nvPr/>
        </p:nvPicPr>
        <p:blipFill rotWithShape="1">
          <a:blip r:embed="rId4">
            <a:alphaModFix/>
          </a:blip>
          <a:srcRect b="0" l="0" r="0" t="0"/>
          <a:stretch/>
        </p:blipFill>
        <p:spPr>
          <a:xfrm>
            <a:off x="4175925" y="2100857"/>
            <a:ext cx="6525525" cy="3468789"/>
          </a:xfrm>
          <a:prstGeom prst="rect">
            <a:avLst/>
          </a:prstGeom>
          <a:noFill/>
          <a:ln>
            <a:noFill/>
          </a:ln>
        </p:spPr>
      </p:pic>
      <p:sp>
        <p:nvSpPr>
          <p:cNvPr id="405" name="Google Shape;405;p33"/>
          <p:cNvSpPr txBox="1"/>
          <p:nvPr/>
        </p:nvSpPr>
        <p:spPr>
          <a:xfrm>
            <a:off x="4514286" y="911150"/>
            <a:ext cx="9257100" cy="554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사용자 시나리오</a:t>
            </a:r>
            <a:endParaRPr b="0" i="0" sz="1800" u="none" cap="none" strike="noStrike">
              <a:solidFill>
                <a:schemeClr val="dk1"/>
              </a:solidFill>
              <a:latin typeface="Arial"/>
              <a:ea typeface="Arial"/>
              <a:cs typeface="Arial"/>
              <a:sym typeface="Arial"/>
            </a:endParaRPr>
          </a:p>
        </p:txBody>
      </p:sp>
      <p:sp>
        <p:nvSpPr>
          <p:cNvPr id="406" name="Google Shape;406;p33"/>
          <p:cNvSpPr txBox="1"/>
          <p:nvPr/>
        </p:nvSpPr>
        <p:spPr>
          <a:xfrm>
            <a:off x="4514286" y="1491729"/>
            <a:ext cx="9257100" cy="3693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페르소나 설정 - 가구 쇼핑몰 이용하기</a:t>
            </a:r>
            <a:endParaRPr b="0" i="0" sz="1800" u="none" cap="none" strike="noStrike">
              <a:solidFill>
                <a:schemeClr val="dk1"/>
              </a:solidFill>
              <a:latin typeface="Arial"/>
              <a:ea typeface="Arial"/>
              <a:cs typeface="Arial"/>
              <a:sym typeface="Arial"/>
            </a:endParaRPr>
          </a:p>
        </p:txBody>
      </p:sp>
      <p:sp>
        <p:nvSpPr>
          <p:cNvPr id="407" name="Google Shape;407;p33"/>
          <p:cNvSpPr txBox="1"/>
          <p:nvPr/>
        </p:nvSpPr>
        <p:spPr>
          <a:xfrm>
            <a:off x="167369" y="6067912"/>
            <a:ext cx="3540600" cy="1293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chemeClr val="dk1"/>
              </a:buClr>
              <a:buSzPts val="2600"/>
              <a:buFont typeface="Arial"/>
              <a:buNone/>
            </a:pPr>
            <a:r>
              <a:rPr b="0" i="0" lang="en-US" sz="2600" u="none" cap="none" strike="noStrike">
                <a:solidFill>
                  <a:srgbClr val="888888"/>
                </a:solidFill>
                <a:latin typeface="Arial"/>
                <a:ea typeface="Arial"/>
                <a:cs typeface="Arial"/>
                <a:sym typeface="Arial"/>
              </a:rPr>
              <a:t>이름 : 차대욱</a:t>
            </a:r>
            <a:endParaRPr b="0" i="0" sz="2600" u="none" cap="none" strike="noStrike">
              <a:solidFill>
                <a:srgbClr val="888888"/>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2600"/>
              <a:buFont typeface="Arial"/>
              <a:buNone/>
            </a:pPr>
            <a:r>
              <a:rPr b="0" i="0" lang="en-US" sz="2600" u="none" cap="none" strike="noStrike">
                <a:solidFill>
                  <a:srgbClr val="888888"/>
                </a:solidFill>
                <a:latin typeface="Arial"/>
                <a:ea typeface="Arial"/>
                <a:cs typeface="Arial"/>
                <a:sym typeface="Arial"/>
              </a:rPr>
              <a:t>직업 : 회사원</a:t>
            </a:r>
            <a:endParaRPr b="0" i="0" sz="1400" u="none" cap="none" strike="noStrike">
              <a:solidFill>
                <a:srgbClr val="888888"/>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2600"/>
              <a:buFont typeface="Arial"/>
              <a:buNone/>
            </a:pPr>
            <a:r>
              <a:rPr b="0" i="0" lang="en-US" sz="2600" u="none" cap="none" strike="noStrike">
                <a:solidFill>
                  <a:srgbClr val="888888"/>
                </a:solidFill>
                <a:latin typeface="Arial"/>
                <a:ea typeface="Arial"/>
                <a:cs typeface="Arial"/>
                <a:sym typeface="Arial"/>
              </a:rPr>
              <a:t>나이 : 35세</a:t>
            </a:r>
            <a:endParaRPr b="0" i="0" sz="2600" u="none" cap="none" strike="noStrike">
              <a:solidFill>
                <a:srgbClr val="888888"/>
              </a:solidFill>
              <a:latin typeface="Arial"/>
              <a:ea typeface="Arial"/>
              <a:cs typeface="Arial"/>
              <a:sym typeface="Arial"/>
            </a:endParaRPr>
          </a:p>
        </p:txBody>
      </p:sp>
      <p:sp>
        <p:nvSpPr>
          <p:cNvPr id="408" name="Google Shape;408;p33"/>
          <p:cNvSpPr txBox="1"/>
          <p:nvPr/>
        </p:nvSpPr>
        <p:spPr>
          <a:xfrm>
            <a:off x="4453435" y="2978516"/>
            <a:ext cx="5889300" cy="2185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700"/>
              <a:buFont typeface="Arial"/>
              <a:buNone/>
            </a:pPr>
            <a:r>
              <a:rPr b="0" i="0" lang="en-US" sz="1700" u="none" cap="none" strike="noStrike">
                <a:solidFill>
                  <a:srgbClr val="656565"/>
                </a:solidFill>
                <a:latin typeface="Arial"/>
                <a:ea typeface="Arial"/>
                <a:cs typeface="Arial"/>
                <a:sym typeface="Arial"/>
              </a:rPr>
              <a:t>서울에서 근무 중이고 혼자 자취 중인 1인 가구이다. 재택 근무가 잦아지고 있어 집에 워크 스페이스를 만들면 좋겠다는 생각을 자주 했는데 얼마 전 친구가 구매한 모션 데스크를 보고 더이상 미룰 수 없다는 생각을 하게 되었다. 평소 새로운 제품이 출시되면 제일 먼저 구매해보는 얼리어답터로 하루라도 빨리 신제품을 구매하고 싶어한다. 그 동안 저축한 돈이 꽤 많지만 저렴하게 구매할 수 있다면 최대한 저렴하게 구매하는 걸 선호한다.</a:t>
            </a:r>
            <a:endParaRPr b="0" i="0" sz="1600" u="none" cap="none" strike="noStrike">
              <a:solidFill>
                <a:srgbClr val="656565"/>
              </a:solidFill>
              <a:latin typeface="Arial"/>
              <a:ea typeface="Arial"/>
              <a:cs typeface="Arial"/>
              <a:sym typeface="Arial"/>
            </a:endParaRPr>
          </a:p>
        </p:txBody>
      </p:sp>
      <p:sp>
        <p:nvSpPr>
          <p:cNvPr id="409" name="Google Shape;409;p33"/>
          <p:cNvSpPr txBox="1"/>
          <p:nvPr/>
        </p:nvSpPr>
        <p:spPr>
          <a:xfrm>
            <a:off x="4277625" y="2214229"/>
            <a:ext cx="2612400" cy="554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라이프스타일</a:t>
            </a:r>
            <a:endParaRPr b="0" i="0" sz="1800" u="none" cap="none" strike="noStrike">
              <a:solidFill>
                <a:schemeClr val="dk1"/>
              </a:solidFill>
              <a:latin typeface="Arial"/>
              <a:ea typeface="Arial"/>
              <a:cs typeface="Arial"/>
              <a:sym typeface="Arial"/>
            </a:endParaRPr>
          </a:p>
        </p:txBody>
      </p:sp>
      <p:sp>
        <p:nvSpPr>
          <p:cNvPr id="410" name="Google Shape;410;p33"/>
          <p:cNvSpPr txBox="1"/>
          <p:nvPr/>
        </p:nvSpPr>
        <p:spPr>
          <a:xfrm>
            <a:off x="4453425" y="6194193"/>
            <a:ext cx="1378200" cy="554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니즈</a:t>
            </a:r>
            <a:endParaRPr b="0" i="0" sz="1800" u="none" cap="none" strike="noStrike">
              <a:solidFill>
                <a:schemeClr val="dk1"/>
              </a:solidFill>
              <a:latin typeface="Arial"/>
              <a:ea typeface="Arial"/>
              <a:cs typeface="Arial"/>
              <a:sym typeface="Arial"/>
            </a:endParaRPr>
          </a:p>
        </p:txBody>
      </p:sp>
      <p:sp>
        <p:nvSpPr>
          <p:cNvPr id="411" name="Google Shape;411;p33"/>
          <p:cNvSpPr txBox="1"/>
          <p:nvPr/>
        </p:nvSpPr>
        <p:spPr>
          <a:xfrm>
            <a:off x="4559332" y="7067164"/>
            <a:ext cx="5758800" cy="143160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656565"/>
              </a:buClr>
              <a:buSzPts val="1800"/>
              <a:buFont typeface="Arial"/>
              <a:buChar char="•"/>
            </a:pPr>
            <a:r>
              <a:rPr b="0" i="0" lang="en-US" sz="1800" u="none" cap="none" strike="noStrike">
                <a:solidFill>
                  <a:srgbClr val="656565"/>
                </a:solidFill>
                <a:latin typeface="Arial"/>
                <a:ea typeface="Arial"/>
                <a:cs typeface="Arial"/>
                <a:sym typeface="Arial"/>
              </a:rPr>
              <a:t>3D 평면도를 이용할 수 있었으면 한다.</a:t>
            </a:r>
            <a:endParaRPr b="0" i="0" sz="1800" u="none" cap="none" strike="noStrike">
              <a:solidFill>
                <a:srgbClr val="656565"/>
              </a:solidFill>
              <a:latin typeface="Arial"/>
              <a:ea typeface="Arial"/>
              <a:cs typeface="Arial"/>
              <a:sym typeface="Arial"/>
            </a:endParaRPr>
          </a:p>
          <a:p>
            <a:pPr indent="-342900" lvl="0" marL="342900" marR="0" rtl="0" algn="l">
              <a:lnSpc>
                <a:spcPct val="100000"/>
              </a:lnSpc>
              <a:spcBef>
                <a:spcPts val="600"/>
              </a:spcBef>
              <a:spcAft>
                <a:spcPts val="0"/>
              </a:spcAft>
              <a:buClr>
                <a:srgbClr val="656565"/>
              </a:buClr>
              <a:buSzPts val="1800"/>
              <a:buFont typeface="Arial"/>
              <a:buChar char="•"/>
            </a:pPr>
            <a:r>
              <a:rPr b="0" i="0" lang="en-US" sz="1800" u="none" cap="none" strike="noStrike">
                <a:solidFill>
                  <a:srgbClr val="656565"/>
                </a:solidFill>
                <a:latin typeface="Arial"/>
                <a:ea typeface="Arial"/>
                <a:cs typeface="Arial"/>
                <a:sym typeface="Arial"/>
              </a:rPr>
              <a:t>할인 제품이 정확하게 명시 되어 있으면 좋겠다.</a:t>
            </a:r>
            <a:endParaRPr b="0" i="0" sz="1800" u="none" cap="none" strike="noStrike">
              <a:solidFill>
                <a:srgbClr val="656565"/>
              </a:solidFill>
              <a:latin typeface="Arial"/>
              <a:ea typeface="Arial"/>
              <a:cs typeface="Arial"/>
              <a:sym typeface="Arial"/>
            </a:endParaRPr>
          </a:p>
          <a:p>
            <a:pPr indent="-342900" lvl="0" marL="342900" marR="0" rtl="0" algn="l">
              <a:lnSpc>
                <a:spcPct val="100000"/>
              </a:lnSpc>
              <a:spcBef>
                <a:spcPts val="600"/>
              </a:spcBef>
              <a:spcAft>
                <a:spcPts val="0"/>
              </a:spcAft>
              <a:buClr>
                <a:srgbClr val="656565"/>
              </a:buClr>
              <a:buSzPts val="1800"/>
              <a:buFont typeface="Arial"/>
              <a:buChar char="•"/>
            </a:pPr>
            <a:r>
              <a:rPr b="0" i="0" lang="en-US" sz="1800" u="none" cap="none" strike="noStrike">
                <a:solidFill>
                  <a:srgbClr val="656565"/>
                </a:solidFill>
                <a:latin typeface="Arial"/>
                <a:ea typeface="Arial"/>
                <a:cs typeface="Arial"/>
                <a:sym typeface="Arial"/>
              </a:rPr>
              <a:t>온라인 쇼룸이 구비 되어 있으면 좋겠다.</a:t>
            </a:r>
            <a:endParaRPr b="0" i="0" sz="1800" u="none" cap="none" strike="noStrike">
              <a:solidFill>
                <a:srgbClr val="656565"/>
              </a:solidFill>
              <a:latin typeface="Arial"/>
              <a:ea typeface="Arial"/>
              <a:cs typeface="Arial"/>
              <a:sym typeface="Arial"/>
            </a:endParaRPr>
          </a:p>
          <a:p>
            <a:pPr indent="-342900" lvl="0" marL="342900" marR="0" rtl="0" algn="l">
              <a:lnSpc>
                <a:spcPct val="100000"/>
              </a:lnSpc>
              <a:spcBef>
                <a:spcPts val="600"/>
              </a:spcBef>
              <a:spcAft>
                <a:spcPts val="0"/>
              </a:spcAft>
              <a:buClr>
                <a:srgbClr val="656565"/>
              </a:buClr>
              <a:buSzPts val="1800"/>
              <a:buFont typeface="Arial"/>
              <a:buChar char="•"/>
            </a:pPr>
            <a:r>
              <a:rPr b="0" i="0" lang="en-US" sz="1800" u="none" cap="none" strike="noStrike">
                <a:solidFill>
                  <a:srgbClr val="656565"/>
                </a:solidFill>
                <a:latin typeface="Arial"/>
                <a:ea typeface="Arial"/>
                <a:cs typeface="Arial"/>
                <a:sym typeface="Arial"/>
              </a:rPr>
              <a:t>신박한 기능이 있는 제품이 많이 있길 바란다.</a:t>
            </a:r>
            <a:endParaRPr b="0" i="0" sz="1800" u="none" cap="none" strike="noStrike">
              <a:solidFill>
                <a:srgbClr val="656565"/>
              </a:solidFill>
              <a:latin typeface="Arial"/>
              <a:ea typeface="Arial"/>
              <a:cs typeface="Arial"/>
              <a:sym typeface="Arial"/>
            </a:endParaRPr>
          </a:p>
        </p:txBody>
      </p:sp>
      <p:pic>
        <p:nvPicPr>
          <p:cNvPr id="412" name="Google Shape;412;p33"/>
          <p:cNvPicPr preferRelativeResize="0"/>
          <p:nvPr/>
        </p:nvPicPr>
        <p:blipFill rotWithShape="1">
          <a:blip r:embed="rId4">
            <a:alphaModFix/>
          </a:blip>
          <a:srcRect b="0" l="0" r="0" t="0"/>
          <a:stretch/>
        </p:blipFill>
        <p:spPr>
          <a:xfrm>
            <a:off x="11166600" y="2095726"/>
            <a:ext cx="6525525" cy="3468789"/>
          </a:xfrm>
          <a:prstGeom prst="rect">
            <a:avLst/>
          </a:prstGeom>
          <a:noFill/>
          <a:ln>
            <a:noFill/>
          </a:ln>
        </p:spPr>
      </p:pic>
      <p:sp>
        <p:nvSpPr>
          <p:cNvPr id="413" name="Google Shape;413;p33"/>
          <p:cNvSpPr txBox="1"/>
          <p:nvPr/>
        </p:nvSpPr>
        <p:spPr>
          <a:xfrm>
            <a:off x="11444100" y="2214229"/>
            <a:ext cx="2054700" cy="554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불편사항</a:t>
            </a:r>
            <a:endParaRPr b="0" i="0" sz="1800" u="none" cap="none" strike="noStrike">
              <a:solidFill>
                <a:schemeClr val="dk1"/>
              </a:solidFill>
              <a:latin typeface="Arial"/>
              <a:ea typeface="Arial"/>
              <a:cs typeface="Arial"/>
              <a:sym typeface="Arial"/>
            </a:endParaRPr>
          </a:p>
        </p:txBody>
      </p:sp>
      <p:sp>
        <p:nvSpPr>
          <p:cNvPr id="414" name="Google Shape;414;p33"/>
          <p:cNvSpPr txBox="1"/>
          <p:nvPr/>
        </p:nvSpPr>
        <p:spPr>
          <a:xfrm>
            <a:off x="11550007" y="3350363"/>
            <a:ext cx="5758800" cy="1431121"/>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600"/>
              </a:spcBef>
              <a:spcAft>
                <a:spcPts val="0"/>
              </a:spcAft>
              <a:buClr>
                <a:srgbClr val="656565"/>
              </a:buClr>
              <a:buSzPts val="1800"/>
              <a:buFont typeface="Arial"/>
              <a:buChar char="•"/>
            </a:pPr>
            <a:r>
              <a:rPr b="0" i="0" lang="en-US" sz="1800" u="none" cap="none" strike="noStrike">
                <a:solidFill>
                  <a:srgbClr val="656565"/>
                </a:solidFill>
                <a:latin typeface="Arial"/>
                <a:ea typeface="Arial"/>
                <a:cs typeface="Arial"/>
                <a:sym typeface="Arial"/>
              </a:rPr>
              <a:t>비슷한 제품들이 많아서 비교하기가 까다롭다.</a:t>
            </a:r>
            <a:endParaRPr b="0" i="0" sz="1800" u="none" cap="none" strike="noStrike">
              <a:solidFill>
                <a:srgbClr val="656565"/>
              </a:solidFill>
              <a:latin typeface="Arial"/>
              <a:ea typeface="Arial"/>
              <a:cs typeface="Arial"/>
              <a:sym typeface="Arial"/>
            </a:endParaRPr>
          </a:p>
          <a:p>
            <a:pPr indent="-342900" lvl="0" marL="342900" marR="0" rtl="0" algn="l">
              <a:lnSpc>
                <a:spcPct val="100000"/>
              </a:lnSpc>
              <a:spcBef>
                <a:spcPts val="600"/>
              </a:spcBef>
              <a:spcAft>
                <a:spcPts val="0"/>
              </a:spcAft>
              <a:buClr>
                <a:srgbClr val="656565"/>
              </a:buClr>
              <a:buSzPts val="1800"/>
              <a:buFont typeface="Arial"/>
              <a:buChar char="•"/>
            </a:pPr>
            <a:r>
              <a:rPr b="0" i="0" lang="en-US" sz="1800" u="none" cap="none" strike="noStrike">
                <a:solidFill>
                  <a:srgbClr val="656565"/>
                </a:solidFill>
                <a:latin typeface="Arial"/>
                <a:ea typeface="Arial"/>
                <a:cs typeface="Arial"/>
                <a:sym typeface="Arial"/>
              </a:rPr>
              <a:t>상세 페이지를 봐도 제품의 기능을 알 수 없다.</a:t>
            </a:r>
            <a:endParaRPr b="0" i="0" sz="1800" u="none" cap="none" strike="noStrike">
              <a:solidFill>
                <a:srgbClr val="656565"/>
              </a:solidFill>
              <a:latin typeface="Arial"/>
              <a:ea typeface="Arial"/>
              <a:cs typeface="Arial"/>
              <a:sym typeface="Arial"/>
            </a:endParaRPr>
          </a:p>
          <a:p>
            <a:pPr indent="-342900" lvl="0" marL="342900" marR="0" rtl="0" algn="l">
              <a:lnSpc>
                <a:spcPct val="100000"/>
              </a:lnSpc>
              <a:spcBef>
                <a:spcPts val="600"/>
              </a:spcBef>
              <a:spcAft>
                <a:spcPts val="0"/>
              </a:spcAft>
              <a:buClr>
                <a:srgbClr val="656565"/>
              </a:buClr>
              <a:buSzPts val="1800"/>
              <a:buFont typeface="Arial"/>
              <a:buChar char="•"/>
            </a:pPr>
            <a:r>
              <a:rPr b="0" i="0" lang="en-US" sz="1800" u="none" cap="none" strike="noStrike">
                <a:solidFill>
                  <a:srgbClr val="656565"/>
                </a:solidFill>
                <a:latin typeface="Arial"/>
                <a:ea typeface="Arial"/>
                <a:cs typeface="Arial"/>
                <a:sym typeface="Arial"/>
              </a:rPr>
              <a:t>여기저기 뜨는 팝업 때문에 눈쌀이 찌푸려지는 경우가 많다.</a:t>
            </a:r>
            <a:endParaRPr b="0" i="0" sz="1800" u="none" cap="none" strike="noStrike">
              <a:solidFill>
                <a:srgbClr val="656565"/>
              </a:solidFill>
              <a:latin typeface="Arial"/>
              <a:ea typeface="Arial"/>
              <a:cs typeface="Arial"/>
              <a:sym typeface="Arial"/>
            </a:endParaRPr>
          </a:p>
        </p:txBody>
      </p:sp>
      <p:pic>
        <p:nvPicPr>
          <p:cNvPr id="415" name="Google Shape;415;p33"/>
          <p:cNvPicPr preferRelativeResize="0"/>
          <p:nvPr/>
        </p:nvPicPr>
        <p:blipFill rotWithShape="1">
          <a:blip r:embed="rId4">
            <a:alphaModFix/>
          </a:blip>
          <a:srcRect b="0" l="0" r="0" t="0"/>
          <a:stretch/>
        </p:blipFill>
        <p:spPr>
          <a:xfrm>
            <a:off x="11169400" y="5945030"/>
            <a:ext cx="6525525" cy="3468789"/>
          </a:xfrm>
          <a:prstGeom prst="rect">
            <a:avLst/>
          </a:prstGeom>
          <a:noFill/>
          <a:ln>
            <a:noFill/>
          </a:ln>
        </p:spPr>
      </p:pic>
      <p:sp>
        <p:nvSpPr>
          <p:cNvPr id="416" name="Google Shape;416;p33"/>
          <p:cNvSpPr txBox="1"/>
          <p:nvPr/>
        </p:nvSpPr>
        <p:spPr>
          <a:xfrm>
            <a:off x="11446900" y="6194210"/>
            <a:ext cx="1948500" cy="554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대안마련</a:t>
            </a:r>
            <a:endParaRPr b="0" i="0" sz="1800" u="none" cap="none" strike="noStrike">
              <a:solidFill>
                <a:schemeClr val="dk1"/>
              </a:solidFill>
              <a:latin typeface="Arial"/>
              <a:ea typeface="Arial"/>
              <a:cs typeface="Arial"/>
              <a:sym typeface="Arial"/>
            </a:endParaRPr>
          </a:p>
        </p:txBody>
      </p:sp>
      <p:sp>
        <p:nvSpPr>
          <p:cNvPr id="417" name="Google Shape;417;p33"/>
          <p:cNvSpPr txBox="1"/>
          <p:nvPr/>
        </p:nvSpPr>
        <p:spPr>
          <a:xfrm>
            <a:off x="11552807" y="7067181"/>
            <a:ext cx="5758800" cy="1954341"/>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600"/>
              </a:spcBef>
              <a:spcAft>
                <a:spcPts val="0"/>
              </a:spcAft>
              <a:buClr>
                <a:srgbClr val="656565"/>
              </a:buClr>
              <a:buSzPts val="1800"/>
              <a:buFont typeface="Arial"/>
              <a:buChar char="•"/>
            </a:pPr>
            <a:r>
              <a:rPr b="0" i="0" lang="en-US" sz="1800" u="none" cap="none" strike="noStrike">
                <a:solidFill>
                  <a:srgbClr val="656565"/>
                </a:solidFill>
                <a:latin typeface="Arial"/>
                <a:ea typeface="Arial"/>
                <a:cs typeface="Arial"/>
                <a:sym typeface="Arial"/>
              </a:rPr>
              <a:t>제품을 여러가지 비교할 수 있는 비교함을 추가한다.</a:t>
            </a:r>
            <a:endParaRPr b="0" i="0" sz="1800" u="none" cap="none" strike="noStrike">
              <a:solidFill>
                <a:srgbClr val="656565"/>
              </a:solidFill>
              <a:latin typeface="Arial"/>
              <a:ea typeface="Arial"/>
              <a:cs typeface="Arial"/>
              <a:sym typeface="Arial"/>
            </a:endParaRPr>
          </a:p>
          <a:p>
            <a:pPr indent="-342900" lvl="0" marL="342900" marR="0" rtl="0" algn="l">
              <a:lnSpc>
                <a:spcPct val="100000"/>
              </a:lnSpc>
              <a:spcBef>
                <a:spcPts val="600"/>
              </a:spcBef>
              <a:spcAft>
                <a:spcPts val="0"/>
              </a:spcAft>
              <a:buClr>
                <a:srgbClr val="656565"/>
              </a:buClr>
              <a:buSzPts val="1800"/>
              <a:buFont typeface="Arial"/>
              <a:buChar char="•"/>
            </a:pPr>
            <a:r>
              <a:rPr b="0" i="0" lang="en-US" sz="1800" u="none" cap="none" strike="noStrike">
                <a:solidFill>
                  <a:srgbClr val="656565"/>
                </a:solidFill>
                <a:latin typeface="Arial"/>
                <a:ea typeface="Arial"/>
                <a:cs typeface="Arial"/>
                <a:sym typeface="Arial"/>
              </a:rPr>
              <a:t>상세페이지에 제품 시연 영상을 추가한다.</a:t>
            </a:r>
            <a:endParaRPr b="0" i="0" sz="1800" u="none" cap="none" strike="noStrike">
              <a:solidFill>
                <a:srgbClr val="656565"/>
              </a:solidFill>
              <a:latin typeface="Arial"/>
              <a:ea typeface="Arial"/>
              <a:cs typeface="Arial"/>
              <a:sym typeface="Arial"/>
            </a:endParaRPr>
          </a:p>
          <a:p>
            <a:pPr indent="-342900" lvl="0" marL="342900" marR="0" rtl="0" algn="l">
              <a:lnSpc>
                <a:spcPct val="100000"/>
              </a:lnSpc>
              <a:spcBef>
                <a:spcPts val="600"/>
              </a:spcBef>
              <a:spcAft>
                <a:spcPts val="0"/>
              </a:spcAft>
              <a:buClr>
                <a:srgbClr val="656565"/>
              </a:buClr>
              <a:buSzPts val="1800"/>
              <a:buFont typeface="Arial"/>
              <a:buChar char="•"/>
            </a:pPr>
            <a:r>
              <a:rPr b="0" i="0" lang="en-US" sz="1800" u="none" cap="none" strike="noStrike">
                <a:solidFill>
                  <a:srgbClr val="656565"/>
                </a:solidFill>
                <a:latin typeface="Arial"/>
                <a:ea typeface="Arial"/>
                <a:cs typeface="Arial"/>
                <a:sym typeface="Arial"/>
              </a:rPr>
              <a:t>팝업을 그만보고 싶을 때 체크할 수 있는 체크박스를 팝업에 추가한다.</a:t>
            </a:r>
            <a:endParaRPr b="0" i="0" sz="1800" u="none" cap="none" strike="noStrike">
              <a:solidFill>
                <a:srgbClr val="656565"/>
              </a:solidFill>
              <a:latin typeface="Arial"/>
              <a:ea typeface="Arial"/>
              <a:cs typeface="Arial"/>
              <a:sym typeface="Arial"/>
            </a:endParaRPr>
          </a:p>
          <a:p>
            <a:pPr indent="-228600" lvl="0" marL="342900" marR="0" rtl="0" algn="l">
              <a:lnSpc>
                <a:spcPct val="100000"/>
              </a:lnSpc>
              <a:spcBef>
                <a:spcPts val="0"/>
              </a:spcBef>
              <a:spcAft>
                <a:spcPts val="0"/>
              </a:spcAft>
              <a:buClr>
                <a:schemeClr val="dk1"/>
              </a:buClr>
              <a:buSzPts val="1800"/>
              <a:buFont typeface="Arial"/>
              <a:buNone/>
            </a:pPr>
            <a:r>
              <a:t/>
            </a:r>
            <a:endParaRPr b="0" i="0" sz="1600" u="none" cap="none" strike="noStrike">
              <a:solidFill>
                <a:schemeClr val="dk1"/>
              </a:solidFill>
              <a:latin typeface="Arial"/>
              <a:ea typeface="Arial"/>
              <a:cs typeface="Arial"/>
              <a:sym typeface="Arial"/>
            </a:endParaRPr>
          </a:p>
        </p:txBody>
      </p:sp>
      <p:sp>
        <p:nvSpPr>
          <p:cNvPr id="418" name="Google Shape;418;p33"/>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4F4"/>
        </a:solidFill>
      </p:bgPr>
    </p:bg>
    <p:spTree>
      <p:nvGrpSpPr>
        <p:cNvPr id="422" name="Shape 422"/>
        <p:cNvGrpSpPr/>
        <p:nvPr/>
      </p:nvGrpSpPr>
      <p:grpSpPr>
        <a:xfrm>
          <a:off x="0" y="0"/>
          <a:ext cx="0" cy="0"/>
          <a:chOff x="0" y="0"/>
          <a:chExt cx="0" cy="0"/>
        </a:xfrm>
      </p:grpSpPr>
      <p:pic>
        <p:nvPicPr>
          <p:cNvPr id="423" name="Google Shape;423;p34"/>
          <p:cNvPicPr preferRelativeResize="0"/>
          <p:nvPr/>
        </p:nvPicPr>
        <p:blipFill rotWithShape="1">
          <a:blip r:embed="rId3">
            <a:alphaModFix/>
          </a:blip>
          <a:srcRect b="0" l="0" r="20752" t="0"/>
          <a:stretch/>
        </p:blipFill>
        <p:spPr>
          <a:xfrm>
            <a:off x="10044062" y="1206618"/>
            <a:ext cx="8243938" cy="6241648"/>
          </a:xfrm>
          <a:prstGeom prst="rect">
            <a:avLst/>
          </a:prstGeom>
          <a:noFill/>
          <a:ln>
            <a:noFill/>
          </a:ln>
        </p:spPr>
      </p:pic>
      <p:sp>
        <p:nvSpPr>
          <p:cNvPr id="424" name="Google Shape;424;p34"/>
          <p:cNvSpPr txBox="1"/>
          <p:nvPr/>
        </p:nvSpPr>
        <p:spPr>
          <a:xfrm>
            <a:off x="208075" y="4085581"/>
            <a:ext cx="14038500" cy="1015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000"/>
              <a:buFont typeface="Arial"/>
              <a:buNone/>
            </a:pPr>
            <a:r>
              <a:rPr b="0" i="0" lang="en-US" sz="6000" u="none" cap="none" strike="noStrike">
                <a:solidFill>
                  <a:srgbClr val="000000"/>
                </a:solidFill>
                <a:latin typeface="Arial"/>
                <a:ea typeface="Arial"/>
                <a:cs typeface="Arial"/>
                <a:sym typeface="Arial"/>
              </a:rPr>
              <a:t>“정보 구조도 및 네비게이션”</a:t>
            </a:r>
            <a:endParaRPr b="0" i="0" sz="1300" u="none" cap="none" strike="noStrike">
              <a:solidFill>
                <a:schemeClr val="dk1"/>
              </a:solidFill>
              <a:latin typeface="Arial"/>
              <a:ea typeface="Arial"/>
              <a:cs typeface="Arial"/>
              <a:sym typeface="Arial"/>
            </a:endParaRPr>
          </a:p>
        </p:txBody>
      </p:sp>
      <p:pic>
        <p:nvPicPr>
          <p:cNvPr id="425" name="Google Shape;425;p34"/>
          <p:cNvPicPr preferRelativeResize="0"/>
          <p:nvPr/>
        </p:nvPicPr>
        <p:blipFill rotWithShape="1">
          <a:blip r:embed="rId4">
            <a:alphaModFix/>
          </a:blip>
          <a:srcRect b="0" l="0" r="0" t="0"/>
          <a:stretch/>
        </p:blipFill>
        <p:spPr>
          <a:xfrm rot="10800000">
            <a:off x="685089" y="5138713"/>
            <a:ext cx="8908722" cy="147916"/>
          </a:xfrm>
          <a:prstGeom prst="rect">
            <a:avLst/>
          </a:prstGeom>
          <a:noFill/>
          <a:ln>
            <a:noFill/>
          </a:ln>
        </p:spPr>
      </p:pic>
      <p:sp>
        <p:nvSpPr>
          <p:cNvPr id="426" name="Google Shape;426;p34"/>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35"/>
          <p:cNvSpPr/>
          <p:nvPr/>
        </p:nvSpPr>
        <p:spPr>
          <a:xfrm>
            <a:off x="8342757" y="2463379"/>
            <a:ext cx="1600200" cy="609600"/>
          </a:xfrm>
          <a:prstGeom prst="rect">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Malgun Gothic"/>
                <a:ea typeface="Malgun Gothic"/>
                <a:cs typeface="Malgun Gothic"/>
                <a:sym typeface="Malgun Gothic"/>
              </a:rPr>
              <a:t>메인</a:t>
            </a:r>
            <a:endParaRPr b="0" i="0" sz="1800" u="none" cap="none" strike="noStrike">
              <a:solidFill>
                <a:schemeClr val="lt1"/>
              </a:solidFill>
              <a:latin typeface="Malgun Gothic"/>
              <a:ea typeface="Malgun Gothic"/>
              <a:cs typeface="Malgun Gothic"/>
              <a:sym typeface="Malgun Gothic"/>
            </a:endParaRPr>
          </a:p>
        </p:txBody>
      </p:sp>
      <p:grpSp>
        <p:nvGrpSpPr>
          <p:cNvPr id="432" name="Google Shape;432;p35"/>
          <p:cNvGrpSpPr/>
          <p:nvPr/>
        </p:nvGrpSpPr>
        <p:grpSpPr>
          <a:xfrm>
            <a:off x="484196" y="3819403"/>
            <a:ext cx="1295400" cy="307777"/>
            <a:chOff x="1143000" y="3314700"/>
            <a:chExt cx="1295400" cy="307777"/>
          </a:xfrm>
        </p:grpSpPr>
        <p:sp>
          <p:nvSpPr>
            <p:cNvPr id="433" name="Google Shape;433;p35"/>
            <p:cNvSpPr/>
            <p:nvPr/>
          </p:nvSpPr>
          <p:spPr>
            <a:xfrm>
              <a:off x="1143000" y="3314700"/>
              <a:ext cx="1295400" cy="307777"/>
            </a:xfrm>
            <a:prstGeom prst="rect">
              <a:avLst/>
            </a:prstGeom>
            <a:solidFill>
              <a:schemeClr val="lt1"/>
            </a:solidFill>
            <a:ln cap="flat" cmpd="sng" w="2540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Malgun Gothic"/>
                <a:ea typeface="Malgun Gothic"/>
                <a:cs typeface="Malgun Gothic"/>
                <a:sym typeface="Malgun Gothic"/>
              </a:endParaRPr>
            </a:p>
          </p:txBody>
        </p:sp>
        <p:sp>
          <p:nvSpPr>
            <p:cNvPr id="434" name="Google Shape;434;p35"/>
            <p:cNvSpPr txBox="1"/>
            <p:nvPr/>
          </p:nvSpPr>
          <p:spPr>
            <a:xfrm>
              <a:off x="1295400" y="3314700"/>
              <a:ext cx="990600"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70C0"/>
                  </a:solidFill>
                  <a:latin typeface="Malgun Gothic"/>
                  <a:ea typeface="Malgun Gothic"/>
                  <a:cs typeface="Malgun Gothic"/>
                  <a:sym typeface="Malgun Gothic"/>
                </a:rPr>
                <a:t>침실가구</a:t>
              </a:r>
              <a:endParaRPr b="0" i="0" sz="1400" u="none" cap="none" strike="noStrike">
                <a:solidFill>
                  <a:srgbClr val="0070C0"/>
                </a:solidFill>
                <a:latin typeface="Malgun Gothic"/>
                <a:ea typeface="Malgun Gothic"/>
                <a:cs typeface="Malgun Gothic"/>
                <a:sym typeface="Malgun Gothic"/>
              </a:endParaRPr>
            </a:p>
          </p:txBody>
        </p:sp>
      </p:grpSp>
      <p:grpSp>
        <p:nvGrpSpPr>
          <p:cNvPr id="435" name="Google Shape;435;p35"/>
          <p:cNvGrpSpPr/>
          <p:nvPr/>
        </p:nvGrpSpPr>
        <p:grpSpPr>
          <a:xfrm>
            <a:off x="2539769" y="3819403"/>
            <a:ext cx="1295400" cy="323353"/>
            <a:chOff x="2794367" y="3299124"/>
            <a:chExt cx="1295400" cy="323353"/>
          </a:xfrm>
        </p:grpSpPr>
        <p:sp>
          <p:nvSpPr>
            <p:cNvPr id="436" name="Google Shape;436;p35"/>
            <p:cNvSpPr/>
            <p:nvPr/>
          </p:nvSpPr>
          <p:spPr>
            <a:xfrm>
              <a:off x="2794367" y="3299124"/>
              <a:ext cx="1295400" cy="323353"/>
            </a:xfrm>
            <a:prstGeom prst="rect">
              <a:avLst/>
            </a:prstGeom>
            <a:solidFill>
              <a:schemeClr val="lt1"/>
            </a:solidFill>
            <a:ln cap="flat" cmpd="sng" w="2540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Malgun Gothic"/>
                <a:ea typeface="Malgun Gothic"/>
                <a:cs typeface="Malgun Gothic"/>
                <a:sym typeface="Malgun Gothic"/>
              </a:endParaRPr>
            </a:p>
          </p:txBody>
        </p:sp>
        <p:sp>
          <p:nvSpPr>
            <p:cNvPr id="437" name="Google Shape;437;p35"/>
            <p:cNvSpPr txBox="1"/>
            <p:nvPr/>
          </p:nvSpPr>
          <p:spPr>
            <a:xfrm>
              <a:off x="2946767" y="3299124"/>
              <a:ext cx="990600"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70C0"/>
                  </a:solidFill>
                  <a:latin typeface="Malgun Gothic"/>
                  <a:ea typeface="Malgun Gothic"/>
                  <a:cs typeface="Malgun Gothic"/>
                  <a:sym typeface="Malgun Gothic"/>
                </a:rPr>
                <a:t>수납가구</a:t>
              </a:r>
              <a:endParaRPr b="0" i="0" sz="1400" u="none" cap="none" strike="noStrike">
                <a:solidFill>
                  <a:srgbClr val="0070C0"/>
                </a:solidFill>
                <a:latin typeface="Malgun Gothic"/>
                <a:ea typeface="Malgun Gothic"/>
                <a:cs typeface="Malgun Gothic"/>
                <a:sym typeface="Malgun Gothic"/>
              </a:endParaRPr>
            </a:p>
          </p:txBody>
        </p:sp>
      </p:grpSp>
      <p:grpSp>
        <p:nvGrpSpPr>
          <p:cNvPr id="438" name="Google Shape;438;p35"/>
          <p:cNvGrpSpPr/>
          <p:nvPr/>
        </p:nvGrpSpPr>
        <p:grpSpPr>
          <a:xfrm>
            <a:off x="4379455" y="3834979"/>
            <a:ext cx="1295400" cy="307778"/>
            <a:chOff x="4495800" y="3314700"/>
            <a:chExt cx="1295400" cy="307778"/>
          </a:xfrm>
        </p:grpSpPr>
        <p:sp>
          <p:nvSpPr>
            <p:cNvPr id="439" name="Google Shape;439;p35"/>
            <p:cNvSpPr/>
            <p:nvPr/>
          </p:nvSpPr>
          <p:spPr>
            <a:xfrm>
              <a:off x="4495800" y="3314700"/>
              <a:ext cx="1295400" cy="307778"/>
            </a:xfrm>
            <a:prstGeom prst="rect">
              <a:avLst/>
            </a:prstGeom>
            <a:solidFill>
              <a:schemeClr val="lt1"/>
            </a:solidFill>
            <a:ln cap="flat" cmpd="sng" w="2540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Malgun Gothic"/>
                <a:ea typeface="Malgun Gothic"/>
                <a:cs typeface="Malgun Gothic"/>
                <a:sym typeface="Malgun Gothic"/>
              </a:endParaRPr>
            </a:p>
          </p:txBody>
        </p:sp>
        <p:sp>
          <p:nvSpPr>
            <p:cNvPr id="440" name="Google Shape;440;p35"/>
            <p:cNvSpPr txBox="1"/>
            <p:nvPr/>
          </p:nvSpPr>
          <p:spPr>
            <a:xfrm>
              <a:off x="4648200" y="3314700"/>
              <a:ext cx="990600"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70C0"/>
                  </a:solidFill>
                  <a:latin typeface="Malgun Gothic"/>
                  <a:ea typeface="Malgun Gothic"/>
                  <a:cs typeface="Malgun Gothic"/>
                  <a:sym typeface="Malgun Gothic"/>
                </a:rPr>
                <a:t>거실가구</a:t>
              </a:r>
              <a:endParaRPr b="0" i="0" sz="1400" u="none" cap="none" strike="noStrike">
                <a:solidFill>
                  <a:srgbClr val="0070C0"/>
                </a:solidFill>
                <a:latin typeface="Malgun Gothic"/>
                <a:ea typeface="Malgun Gothic"/>
                <a:cs typeface="Malgun Gothic"/>
                <a:sym typeface="Malgun Gothic"/>
              </a:endParaRPr>
            </a:p>
          </p:txBody>
        </p:sp>
      </p:grpSp>
      <p:grpSp>
        <p:nvGrpSpPr>
          <p:cNvPr id="441" name="Google Shape;441;p35"/>
          <p:cNvGrpSpPr/>
          <p:nvPr/>
        </p:nvGrpSpPr>
        <p:grpSpPr>
          <a:xfrm>
            <a:off x="6115833" y="3834979"/>
            <a:ext cx="1295400" cy="307777"/>
            <a:chOff x="6172200" y="3314700"/>
            <a:chExt cx="1295400" cy="307777"/>
          </a:xfrm>
        </p:grpSpPr>
        <p:sp>
          <p:nvSpPr>
            <p:cNvPr id="442" name="Google Shape;442;p35"/>
            <p:cNvSpPr/>
            <p:nvPr/>
          </p:nvSpPr>
          <p:spPr>
            <a:xfrm>
              <a:off x="6172200" y="3314700"/>
              <a:ext cx="1295400" cy="307777"/>
            </a:xfrm>
            <a:prstGeom prst="rect">
              <a:avLst/>
            </a:prstGeom>
            <a:solidFill>
              <a:schemeClr val="lt1"/>
            </a:solidFill>
            <a:ln cap="flat" cmpd="sng" w="2540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Malgun Gothic"/>
                <a:ea typeface="Malgun Gothic"/>
                <a:cs typeface="Malgun Gothic"/>
                <a:sym typeface="Malgun Gothic"/>
              </a:endParaRPr>
            </a:p>
          </p:txBody>
        </p:sp>
        <p:sp>
          <p:nvSpPr>
            <p:cNvPr id="443" name="Google Shape;443;p35"/>
            <p:cNvSpPr txBox="1"/>
            <p:nvPr/>
          </p:nvSpPr>
          <p:spPr>
            <a:xfrm>
              <a:off x="6324600" y="3314700"/>
              <a:ext cx="990600"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70C0"/>
                  </a:solidFill>
                  <a:latin typeface="Malgun Gothic"/>
                  <a:ea typeface="Malgun Gothic"/>
                  <a:cs typeface="Malgun Gothic"/>
                  <a:sym typeface="Malgun Gothic"/>
                </a:rPr>
                <a:t>주방가구</a:t>
              </a:r>
              <a:endParaRPr b="0" i="0" sz="1400" u="none" cap="none" strike="noStrike">
                <a:solidFill>
                  <a:srgbClr val="0070C0"/>
                </a:solidFill>
                <a:latin typeface="Malgun Gothic"/>
                <a:ea typeface="Malgun Gothic"/>
                <a:cs typeface="Malgun Gothic"/>
                <a:sym typeface="Malgun Gothic"/>
              </a:endParaRPr>
            </a:p>
          </p:txBody>
        </p:sp>
      </p:grpSp>
      <p:grpSp>
        <p:nvGrpSpPr>
          <p:cNvPr id="444" name="Google Shape;444;p35"/>
          <p:cNvGrpSpPr/>
          <p:nvPr/>
        </p:nvGrpSpPr>
        <p:grpSpPr>
          <a:xfrm>
            <a:off x="7772400" y="3834979"/>
            <a:ext cx="1295400" cy="307777"/>
            <a:chOff x="7828767" y="3314700"/>
            <a:chExt cx="1295400" cy="307777"/>
          </a:xfrm>
        </p:grpSpPr>
        <p:sp>
          <p:nvSpPr>
            <p:cNvPr id="445" name="Google Shape;445;p35"/>
            <p:cNvSpPr/>
            <p:nvPr/>
          </p:nvSpPr>
          <p:spPr>
            <a:xfrm>
              <a:off x="7828767" y="3314700"/>
              <a:ext cx="1295400" cy="307777"/>
            </a:xfrm>
            <a:prstGeom prst="rect">
              <a:avLst/>
            </a:prstGeom>
            <a:solidFill>
              <a:schemeClr val="lt1"/>
            </a:solidFill>
            <a:ln cap="flat" cmpd="sng" w="2540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Malgun Gothic"/>
                <a:ea typeface="Malgun Gothic"/>
                <a:cs typeface="Malgun Gothic"/>
                <a:sym typeface="Malgun Gothic"/>
              </a:endParaRPr>
            </a:p>
          </p:txBody>
        </p:sp>
        <p:sp>
          <p:nvSpPr>
            <p:cNvPr id="446" name="Google Shape;446;p35"/>
            <p:cNvSpPr txBox="1"/>
            <p:nvPr/>
          </p:nvSpPr>
          <p:spPr>
            <a:xfrm>
              <a:off x="7981167" y="3314700"/>
              <a:ext cx="990600"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70C0"/>
                  </a:solidFill>
                  <a:latin typeface="Malgun Gothic"/>
                  <a:ea typeface="Malgun Gothic"/>
                  <a:cs typeface="Malgun Gothic"/>
                  <a:sym typeface="Malgun Gothic"/>
                </a:rPr>
                <a:t>서재가구</a:t>
              </a:r>
              <a:endParaRPr b="0" i="0" sz="1400" u="none" cap="none" strike="noStrike">
                <a:solidFill>
                  <a:srgbClr val="0070C0"/>
                </a:solidFill>
                <a:latin typeface="Malgun Gothic"/>
                <a:ea typeface="Malgun Gothic"/>
                <a:cs typeface="Malgun Gothic"/>
                <a:sym typeface="Malgun Gothic"/>
              </a:endParaRPr>
            </a:p>
          </p:txBody>
        </p:sp>
      </p:grpSp>
      <p:grpSp>
        <p:nvGrpSpPr>
          <p:cNvPr id="447" name="Google Shape;447;p35"/>
          <p:cNvGrpSpPr/>
          <p:nvPr/>
        </p:nvGrpSpPr>
        <p:grpSpPr>
          <a:xfrm>
            <a:off x="9468633" y="3834979"/>
            <a:ext cx="1295400" cy="307777"/>
            <a:chOff x="9525000" y="3314700"/>
            <a:chExt cx="1295400" cy="307777"/>
          </a:xfrm>
        </p:grpSpPr>
        <p:sp>
          <p:nvSpPr>
            <p:cNvPr id="448" name="Google Shape;448;p35"/>
            <p:cNvSpPr/>
            <p:nvPr/>
          </p:nvSpPr>
          <p:spPr>
            <a:xfrm>
              <a:off x="9525000" y="3314700"/>
              <a:ext cx="1295400" cy="307777"/>
            </a:xfrm>
            <a:prstGeom prst="rect">
              <a:avLst/>
            </a:prstGeom>
            <a:solidFill>
              <a:schemeClr val="lt1"/>
            </a:solidFill>
            <a:ln cap="flat" cmpd="sng" w="2540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Malgun Gothic"/>
                <a:ea typeface="Malgun Gothic"/>
                <a:cs typeface="Malgun Gothic"/>
                <a:sym typeface="Malgun Gothic"/>
              </a:endParaRPr>
            </a:p>
          </p:txBody>
        </p:sp>
        <p:sp>
          <p:nvSpPr>
            <p:cNvPr id="449" name="Google Shape;449;p35"/>
            <p:cNvSpPr txBox="1"/>
            <p:nvPr/>
          </p:nvSpPr>
          <p:spPr>
            <a:xfrm>
              <a:off x="9677400" y="3314700"/>
              <a:ext cx="990600"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70C0"/>
                  </a:solidFill>
                  <a:latin typeface="Malgun Gothic"/>
                  <a:ea typeface="Malgun Gothic"/>
                  <a:cs typeface="Malgun Gothic"/>
                  <a:sym typeface="Malgun Gothic"/>
                </a:rPr>
                <a:t>이벤트</a:t>
              </a:r>
              <a:endParaRPr b="0" i="0" sz="1400" u="none" cap="none" strike="noStrike">
                <a:solidFill>
                  <a:srgbClr val="0070C0"/>
                </a:solidFill>
                <a:latin typeface="Malgun Gothic"/>
                <a:ea typeface="Malgun Gothic"/>
                <a:cs typeface="Malgun Gothic"/>
                <a:sym typeface="Malgun Gothic"/>
              </a:endParaRPr>
            </a:p>
          </p:txBody>
        </p:sp>
      </p:grpSp>
      <p:sp>
        <p:nvSpPr>
          <p:cNvPr id="450" name="Google Shape;450;p35"/>
          <p:cNvSpPr/>
          <p:nvPr/>
        </p:nvSpPr>
        <p:spPr>
          <a:xfrm>
            <a:off x="11151296" y="3834979"/>
            <a:ext cx="1000126" cy="292101"/>
          </a:xfrm>
          <a:prstGeom prst="rect">
            <a:avLst/>
          </a:prstGeom>
          <a:solidFill>
            <a:schemeClr val="lt1"/>
          </a:solidFill>
          <a:ln cap="flat" cmpd="sng" w="2540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rgbClr val="0070C0"/>
                </a:solidFill>
                <a:latin typeface="Malgun Gothic"/>
                <a:ea typeface="Malgun Gothic"/>
                <a:cs typeface="Malgun Gothic"/>
                <a:sym typeface="Malgun Gothic"/>
              </a:rPr>
              <a:t>매거진</a:t>
            </a:r>
            <a:endParaRPr b="0" i="0" sz="1600" u="none" cap="none" strike="noStrike">
              <a:solidFill>
                <a:srgbClr val="0070C0"/>
              </a:solidFill>
              <a:latin typeface="Malgun Gothic"/>
              <a:ea typeface="Malgun Gothic"/>
              <a:cs typeface="Malgun Gothic"/>
              <a:sym typeface="Malgun Gothic"/>
            </a:endParaRPr>
          </a:p>
        </p:txBody>
      </p:sp>
      <p:sp>
        <p:nvSpPr>
          <p:cNvPr id="451" name="Google Shape;451;p35"/>
          <p:cNvSpPr/>
          <p:nvPr/>
        </p:nvSpPr>
        <p:spPr>
          <a:xfrm>
            <a:off x="12481664" y="3842808"/>
            <a:ext cx="1000126" cy="284272"/>
          </a:xfrm>
          <a:prstGeom prst="rect">
            <a:avLst/>
          </a:prstGeom>
          <a:solidFill>
            <a:schemeClr val="lt1"/>
          </a:solidFill>
          <a:ln cap="flat" cmpd="sng" w="2540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rgbClr val="0070C0"/>
                </a:solidFill>
                <a:latin typeface="Malgun Gothic"/>
                <a:ea typeface="Malgun Gothic"/>
                <a:cs typeface="Malgun Gothic"/>
                <a:sym typeface="Malgun Gothic"/>
              </a:rPr>
              <a:t>쇼룸</a:t>
            </a:r>
            <a:endParaRPr b="0" i="0" sz="1600" u="none" cap="none" strike="noStrike">
              <a:solidFill>
                <a:srgbClr val="0070C0"/>
              </a:solidFill>
              <a:latin typeface="Malgun Gothic"/>
              <a:ea typeface="Malgun Gothic"/>
              <a:cs typeface="Malgun Gothic"/>
              <a:sym typeface="Malgun Gothic"/>
            </a:endParaRPr>
          </a:p>
        </p:txBody>
      </p:sp>
      <p:sp>
        <p:nvSpPr>
          <p:cNvPr id="452" name="Google Shape;452;p35"/>
          <p:cNvSpPr/>
          <p:nvPr/>
        </p:nvSpPr>
        <p:spPr>
          <a:xfrm>
            <a:off x="14158706" y="3834979"/>
            <a:ext cx="1295400" cy="304719"/>
          </a:xfrm>
          <a:prstGeom prst="rect">
            <a:avLst/>
          </a:prstGeom>
          <a:solidFill>
            <a:schemeClr val="lt1"/>
          </a:solidFill>
          <a:ln cap="flat" cmpd="sng" w="2540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Malgun Gothic"/>
              <a:ea typeface="Malgun Gothic"/>
              <a:cs typeface="Malgun Gothic"/>
              <a:sym typeface="Malgun Gothic"/>
            </a:endParaRPr>
          </a:p>
        </p:txBody>
      </p:sp>
      <p:sp>
        <p:nvSpPr>
          <p:cNvPr id="453" name="Google Shape;453;p35"/>
          <p:cNvSpPr txBox="1"/>
          <p:nvPr/>
        </p:nvSpPr>
        <p:spPr>
          <a:xfrm>
            <a:off x="14158706" y="3834979"/>
            <a:ext cx="1295400"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70C0"/>
                </a:solidFill>
                <a:latin typeface="Malgun Gothic"/>
                <a:ea typeface="Malgun Gothic"/>
                <a:cs typeface="Malgun Gothic"/>
                <a:sym typeface="Malgun Gothic"/>
              </a:rPr>
              <a:t>3D 인테리어</a:t>
            </a:r>
            <a:endParaRPr b="0" i="0" sz="1400" u="none" cap="none" strike="noStrike">
              <a:solidFill>
                <a:srgbClr val="0070C0"/>
              </a:solidFill>
              <a:latin typeface="Malgun Gothic"/>
              <a:ea typeface="Malgun Gothic"/>
              <a:cs typeface="Malgun Gothic"/>
              <a:sym typeface="Malgun Gothic"/>
            </a:endParaRPr>
          </a:p>
        </p:txBody>
      </p:sp>
      <p:grpSp>
        <p:nvGrpSpPr>
          <p:cNvPr id="454" name="Google Shape;454;p35"/>
          <p:cNvGrpSpPr/>
          <p:nvPr/>
        </p:nvGrpSpPr>
        <p:grpSpPr>
          <a:xfrm>
            <a:off x="16326633" y="3834979"/>
            <a:ext cx="1295400" cy="307777"/>
            <a:chOff x="15627915" y="3314700"/>
            <a:chExt cx="1295400" cy="307777"/>
          </a:xfrm>
        </p:grpSpPr>
        <p:sp>
          <p:nvSpPr>
            <p:cNvPr id="455" name="Google Shape;455;p35"/>
            <p:cNvSpPr/>
            <p:nvPr/>
          </p:nvSpPr>
          <p:spPr>
            <a:xfrm>
              <a:off x="15627915" y="3314700"/>
              <a:ext cx="1295400" cy="307777"/>
            </a:xfrm>
            <a:prstGeom prst="rect">
              <a:avLst/>
            </a:prstGeom>
            <a:solidFill>
              <a:schemeClr val="lt1"/>
            </a:solidFill>
            <a:ln cap="flat" cmpd="sng" w="2540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Malgun Gothic"/>
                <a:ea typeface="Malgun Gothic"/>
                <a:cs typeface="Malgun Gothic"/>
                <a:sym typeface="Malgun Gothic"/>
              </a:endParaRPr>
            </a:p>
          </p:txBody>
        </p:sp>
        <p:sp>
          <p:nvSpPr>
            <p:cNvPr id="456" name="Google Shape;456;p35"/>
            <p:cNvSpPr txBox="1"/>
            <p:nvPr/>
          </p:nvSpPr>
          <p:spPr>
            <a:xfrm>
              <a:off x="15780315" y="3314700"/>
              <a:ext cx="990600"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70C0"/>
                  </a:solidFill>
                  <a:latin typeface="Malgun Gothic"/>
                  <a:ea typeface="Malgun Gothic"/>
                  <a:cs typeface="Malgun Gothic"/>
                  <a:sym typeface="Malgun Gothic"/>
                </a:rPr>
                <a:t>마이 쇼핑</a:t>
              </a:r>
              <a:endParaRPr b="0" i="0" sz="1400" u="none" cap="none" strike="noStrike">
                <a:solidFill>
                  <a:srgbClr val="0070C0"/>
                </a:solidFill>
                <a:latin typeface="Malgun Gothic"/>
                <a:ea typeface="Malgun Gothic"/>
                <a:cs typeface="Malgun Gothic"/>
                <a:sym typeface="Malgun Gothic"/>
              </a:endParaRPr>
            </a:p>
          </p:txBody>
        </p:sp>
      </p:grpSp>
      <p:cxnSp>
        <p:nvCxnSpPr>
          <p:cNvPr id="457" name="Google Shape;457;p35"/>
          <p:cNvCxnSpPr>
            <a:stCxn id="434" idx="0"/>
            <a:endCxn id="456" idx="0"/>
          </p:cNvCxnSpPr>
          <p:nvPr/>
        </p:nvCxnSpPr>
        <p:spPr>
          <a:xfrm flipH="1" rot="-5400000">
            <a:off x="9045296" y="-4093997"/>
            <a:ext cx="15600" cy="15842400"/>
          </a:xfrm>
          <a:prstGeom prst="bentConnector3">
            <a:avLst>
              <a:gd fmla="val -1465382" name="adj1"/>
            </a:avLst>
          </a:prstGeom>
          <a:noFill/>
          <a:ln cap="flat" cmpd="sng" w="38100">
            <a:solidFill>
              <a:srgbClr val="4A7DBA"/>
            </a:solidFill>
            <a:prstDash val="solid"/>
            <a:round/>
            <a:headEnd len="sm" w="sm" type="none"/>
            <a:tailEnd len="sm" w="sm" type="none"/>
          </a:ln>
        </p:spPr>
      </p:cxnSp>
      <p:cxnSp>
        <p:nvCxnSpPr>
          <p:cNvPr id="458" name="Google Shape;458;p35"/>
          <p:cNvCxnSpPr/>
          <p:nvPr/>
        </p:nvCxnSpPr>
        <p:spPr>
          <a:xfrm rot="10800000">
            <a:off x="3212502" y="3604101"/>
            <a:ext cx="0" cy="215302"/>
          </a:xfrm>
          <a:prstGeom prst="straightConnector1">
            <a:avLst/>
          </a:prstGeom>
          <a:noFill/>
          <a:ln cap="flat" cmpd="sng" w="38100">
            <a:solidFill>
              <a:srgbClr val="4A7DBA"/>
            </a:solidFill>
            <a:prstDash val="solid"/>
            <a:round/>
            <a:headEnd len="sm" w="sm" type="none"/>
            <a:tailEnd len="sm" w="sm" type="none"/>
          </a:ln>
        </p:spPr>
      </p:cxnSp>
      <p:cxnSp>
        <p:nvCxnSpPr>
          <p:cNvPr id="459" name="Google Shape;459;p35"/>
          <p:cNvCxnSpPr/>
          <p:nvPr/>
        </p:nvCxnSpPr>
        <p:spPr>
          <a:xfrm rot="10800000">
            <a:off x="5049033" y="3604101"/>
            <a:ext cx="0" cy="215302"/>
          </a:xfrm>
          <a:prstGeom prst="straightConnector1">
            <a:avLst/>
          </a:prstGeom>
          <a:noFill/>
          <a:ln cap="flat" cmpd="sng" w="38100">
            <a:solidFill>
              <a:srgbClr val="4A7DBA"/>
            </a:solidFill>
            <a:prstDash val="solid"/>
            <a:round/>
            <a:headEnd len="sm" w="sm" type="none"/>
            <a:tailEnd len="sm" w="sm" type="none"/>
          </a:ln>
        </p:spPr>
      </p:cxnSp>
      <p:cxnSp>
        <p:nvCxnSpPr>
          <p:cNvPr id="460" name="Google Shape;460;p35"/>
          <p:cNvCxnSpPr/>
          <p:nvPr/>
        </p:nvCxnSpPr>
        <p:spPr>
          <a:xfrm rot="10800000">
            <a:off x="6792108" y="3613327"/>
            <a:ext cx="0" cy="215302"/>
          </a:xfrm>
          <a:prstGeom prst="straightConnector1">
            <a:avLst/>
          </a:prstGeom>
          <a:noFill/>
          <a:ln cap="flat" cmpd="sng" w="38100">
            <a:solidFill>
              <a:srgbClr val="4A7DBA"/>
            </a:solidFill>
            <a:prstDash val="solid"/>
            <a:round/>
            <a:headEnd len="sm" w="sm" type="none"/>
            <a:tailEnd len="sm" w="sm" type="none"/>
          </a:ln>
        </p:spPr>
      </p:cxnSp>
      <p:cxnSp>
        <p:nvCxnSpPr>
          <p:cNvPr id="461" name="Google Shape;461;p35"/>
          <p:cNvCxnSpPr/>
          <p:nvPr/>
        </p:nvCxnSpPr>
        <p:spPr>
          <a:xfrm rot="10800000">
            <a:off x="8439150" y="3613327"/>
            <a:ext cx="0" cy="215302"/>
          </a:xfrm>
          <a:prstGeom prst="straightConnector1">
            <a:avLst/>
          </a:prstGeom>
          <a:noFill/>
          <a:ln cap="flat" cmpd="sng" w="38100">
            <a:solidFill>
              <a:srgbClr val="4A7DBA"/>
            </a:solidFill>
            <a:prstDash val="solid"/>
            <a:round/>
            <a:headEnd len="sm" w="sm" type="none"/>
            <a:tailEnd len="sm" w="sm" type="none"/>
          </a:ln>
        </p:spPr>
      </p:cxnSp>
      <p:cxnSp>
        <p:nvCxnSpPr>
          <p:cNvPr id="462" name="Google Shape;462;p35"/>
          <p:cNvCxnSpPr/>
          <p:nvPr/>
        </p:nvCxnSpPr>
        <p:spPr>
          <a:xfrm rot="10800000">
            <a:off x="10150845" y="3604101"/>
            <a:ext cx="0" cy="215302"/>
          </a:xfrm>
          <a:prstGeom prst="straightConnector1">
            <a:avLst/>
          </a:prstGeom>
          <a:noFill/>
          <a:ln cap="flat" cmpd="sng" w="38100">
            <a:solidFill>
              <a:srgbClr val="4A7DBA"/>
            </a:solidFill>
            <a:prstDash val="solid"/>
            <a:round/>
            <a:headEnd len="sm" w="sm" type="none"/>
            <a:tailEnd len="sm" w="sm" type="none"/>
          </a:ln>
        </p:spPr>
      </p:cxnSp>
      <p:cxnSp>
        <p:nvCxnSpPr>
          <p:cNvPr id="463" name="Google Shape;463;p35"/>
          <p:cNvCxnSpPr/>
          <p:nvPr/>
        </p:nvCxnSpPr>
        <p:spPr>
          <a:xfrm rot="10800000">
            <a:off x="11651359" y="3613327"/>
            <a:ext cx="0" cy="215302"/>
          </a:xfrm>
          <a:prstGeom prst="straightConnector1">
            <a:avLst/>
          </a:prstGeom>
          <a:noFill/>
          <a:ln cap="flat" cmpd="sng" w="38100">
            <a:solidFill>
              <a:srgbClr val="4A7DBA"/>
            </a:solidFill>
            <a:prstDash val="solid"/>
            <a:round/>
            <a:headEnd len="sm" w="sm" type="none"/>
            <a:tailEnd len="sm" w="sm" type="none"/>
          </a:ln>
        </p:spPr>
      </p:cxnSp>
      <p:cxnSp>
        <p:nvCxnSpPr>
          <p:cNvPr id="464" name="Google Shape;464;p35"/>
          <p:cNvCxnSpPr/>
          <p:nvPr/>
        </p:nvCxnSpPr>
        <p:spPr>
          <a:xfrm rot="10800000">
            <a:off x="12981727" y="3613327"/>
            <a:ext cx="0" cy="215302"/>
          </a:xfrm>
          <a:prstGeom prst="straightConnector1">
            <a:avLst/>
          </a:prstGeom>
          <a:noFill/>
          <a:ln cap="flat" cmpd="sng" w="38100">
            <a:solidFill>
              <a:srgbClr val="4A7DBA"/>
            </a:solidFill>
            <a:prstDash val="solid"/>
            <a:round/>
            <a:headEnd len="sm" w="sm" type="none"/>
            <a:tailEnd len="sm" w="sm" type="none"/>
          </a:ln>
        </p:spPr>
      </p:cxnSp>
      <p:cxnSp>
        <p:nvCxnSpPr>
          <p:cNvPr id="465" name="Google Shape;465;p35"/>
          <p:cNvCxnSpPr/>
          <p:nvPr/>
        </p:nvCxnSpPr>
        <p:spPr>
          <a:xfrm rot="10800000">
            <a:off x="14814300" y="3604101"/>
            <a:ext cx="0" cy="215302"/>
          </a:xfrm>
          <a:prstGeom prst="straightConnector1">
            <a:avLst/>
          </a:prstGeom>
          <a:noFill/>
          <a:ln cap="flat" cmpd="sng" w="38100">
            <a:solidFill>
              <a:srgbClr val="4A7DBA"/>
            </a:solidFill>
            <a:prstDash val="solid"/>
            <a:round/>
            <a:headEnd len="sm" w="sm" type="none"/>
            <a:tailEnd len="sm" w="sm" type="none"/>
          </a:ln>
        </p:spPr>
      </p:cxnSp>
      <p:cxnSp>
        <p:nvCxnSpPr>
          <p:cNvPr id="466" name="Google Shape;466;p35"/>
          <p:cNvCxnSpPr/>
          <p:nvPr/>
        </p:nvCxnSpPr>
        <p:spPr>
          <a:xfrm rot="10800000">
            <a:off x="9158962" y="3082205"/>
            <a:ext cx="0" cy="531122"/>
          </a:xfrm>
          <a:prstGeom prst="straightConnector1">
            <a:avLst/>
          </a:prstGeom>
          <a:noFill/>
          <a:ln cap="flat" cmpd="sng" w="38100">
            <a:solidFill>
              <a:srgbClr val="4A7DBA"/>
            </a:solidFill>
            <a:prstDash val="solid"/>
            <a:round/>
            <a:headEnd len="sm" w="sm" type="none"/>
            <a:tailEnd len="sm" w="sm" type="none"/>
          </a:ln>
        </p:spPr>
      </p:cxnSp>
      <p:sp>
        <p:nvSpPr>
          <p:cNvPr id="467" name="Google Shape;467;p35"/>
          <p:cNvSpPr/>
          <p:nvPr/>
        </p:nvSpPr>
        <p:spPr>
          <a:xfrm>
            <a:off x="148458" y="4518764"/>
            <a:ext cx="609600"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침대</a:t>
            </a:r>
            <a:endParaRPr b="0" i="0" sz="1300" u="none" cap="none" strike="noStrike">
              <a:solidFill>
                <a:schemeClr val="lt1"/>
              </a:solidFill>
              <a:latin typeface="Malgun Gothic"/>
              <a:ea typeface="Malgun Gothic"/>
              <a:cs typeface="Malgun Gothic"/>
              <a:sym typeface="Malgun Gothic"/>
            </a:endParaRPr>
          </a:p>
        </p:txBody>
      </p:sp>
      <p:sp>
        <p:nvSpPr>
          <p:cNvPr id="468" name="Google Shape;468;p35"/>
          <p:cNvSpPr/>
          <p:nvPr/>
        </p:nvSpPr>
        <p:spPr>
          <a:xfrm>
            <a:off x="827095" y="4518764"/>
            <a:ext cx="609600"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토퍼</a:t>
            </a:r>
            <a:endParaRPr b="0" i="0" sz="1300" u="none" cap="none" strike="noStrike">
              <a:solidFill>
                <a:schemeClr val="lt1"/>
              </a:solidFill>
              <a:latin typeface="Malgun Gothic"/>
              <a:ea typeface="Malgun Gothic"/>
              <a:cs typeface="Malgun Gothic"/>
              <a:sym typeface="Malgun Gothic"/>
            </a:endParaRPr>
          </a:p>
        </p:txBody>
      </p:sp>
      <p:sp>
        <p:nvSpPr>
          <p:cNvPr id="469" name="Google Shape;469;p35"/>
          <p:cNvSpPr/>
          <p:nvPr/>
        </p:nvSpPr>
        <p:spPr>
          <a:xfrm>
            <a:off x="1505732" y="4518764"/>
            <a:ext cx="609600"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매트리스</a:t>
            </a:r>
            <a:endParaRPr b="0" i="0" sz="1300" u="none" cap="none" strike="noStrike">
              <a:solidFill>
                <a:schemeClr val="lt1"/>
              </a:solidFill>
              <a:latin typeface="Malgun Gothic"/>
              <a:ea typeface="Malgun Gothic"/>
              <a:cs typeface="Malgun Gothic"/>
              <a:sym typeface="Malgun Gothic"/>
            </a:endParaRPr>
          </a:p>
        </p:txBody>
      </p:sp>
      <p:sp>
        <p:nvSpPr>
          <p:cNvPr id="470" name="Google Shape;470;p35"/>
          <p:cNvSpPr/>
          <p:nvPr/>
        </p:nvSpPr>
        <p:spPr>
          <a:xfrm>
            <a:off x="1779596" y="5866878"/>
            <a:ext cx="609600"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드레스룸</a:t>
            </a:r>
            <a:endParaRPr b="0" i="0" sz="1300" u="none" cap="none" strike="noStrike">
              <a:solidFill>
                <a:schemeClr val="lt1"/>
              </a:solidFill>
              <a:latin typeface="Malgun Gothic"/>
              <a:ea typeface="Malgun Gothic"/>
              <a:cs typeface="Malgun Gothic"/>
              <a:sym typeface="Malgun Gothic"/>
            </a:endParaRPr>
          </a:p>
        </p:txBody>
      </p:sp>
      <p:sp>
        <p:nvSpPr>
          <p:cNvPr id="471" name="Google Shape;471;p35"/>
          <p:cNvSpPr/>
          <p:nvPr/>
        </p:nvSpPr>
        <p:spPr>
          <a:xfrm>
            <a:off x="2452329" y="5866878"/>
            <a:ext cx="609600"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붙박이장</a:t>
            </a:r>
            <a:endParaRPr b="0" i="0" sz="1300" u="none" cap="none" strike="noStrike">
              <a:solidFill>
                <a:schemeClr val="lt1"/>
              </a:solidFill>
              <a:latin typeface="Malgun Gothic"/>
              <a:ea typeface="Malgun Gothic"/>
              <a:cs typeface="Malgun Gothic"/>
              <a:sym typeface="Malgun Gothic"/>
            </a:endParaRPr>
          </a:p>
        </p:txBody>
      </p:sp>
      <p:sp>
        <p:nvSpPr>
          <p:cNvPr id="472" name="Google Shape;472;p35"/>
          <p:cNvSpPr/>
          <p:nvPr/>
        </p:nvSpPr>
        <p:spPr>
          <a:xfrm>
            <a:off x="3124637" y="5866878"/>
            <a:ext cx="767351"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싱글장</a:t>
            </a:r>
            <a:endParaRPr b="0" i="0" sz="1300" u="none" cap="none" strike="noStrike">
              <a:solidFill>
                <a:schemeClr val="lt1"/>
              </a:solidFill>
              <a:latin typeface="Malgun Gothic"/>
              <a:ea typeface="Malgun Gothic"/>
              <a:cs typeface="Malgun Gothic"/>
              <a:sym typeface="Malgun Gothic"/>
            </a:endParaRPr>
          </a:p>
        </p:txBody>
      </p:sp>
      <p:sp>
        <p:nvSpPr>
          <p:cNvPr id="473" name="Google Shape;473;p35"/>
          <p:cNvSpPr/>
          <p:nvPr/>
        </p:nvSpPr>
        <p:spPr>
          <a:xfrm>
            <a:off x="4034826" y="4518764"/>
            <a:ext cx="609600"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소파</a:t>
            </a:r>
            <a:endParaRPr b="0" i="0" sz="1300" u="none" cap="none" strike="noStrike">
              <a:solidFill>
                <a:schemeClr val="lt1"/>
              </a:solidFill>
              <a:latin typeface="Malgun Gothic"/>
              <a:ea typeface="Malgun Gothic"/>
              <a:cs typeface="Malgun Gothic"/>
              <a:sym typeface="Malgun Gothic"/>
            </a:endParaRPr>
          </a:p>
        </p:txBody>
      </p:sp>
      <p:sp>
        <p:nvSpPr>
          <p:cNvPr id="474" name="Google Shape;474;p35"/>
          <p:cNvSpPr/>
          <p:nvPr/>
        </p:nvSpPr>
        <p:spPr>
          <a:xfrm>
            <a:off x="4682526" y="4518764"/>
            <a:ext cx="685800"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Malgun Gothic"/>
                <a:ea typeface="Malgun Gothic"/>
                <a:cs typeface="Malgun Gothic"/>
                <a:sym typeface="Malgun Gothic"/>
              </a:rPr>
              <a:t>거실장</a:t>
            </a:r>
            <a:endParaRPr b="0" i="0" sz="1200" u="none" cap="none" strike="noStrike">
              <a:solidFill>
                <a:schemeClr val="lt1"/>
              </a:solidFill>
              <a:latin typeface="Malgun Gothic"/>
              <a:ea typeface="Malgun Gothic"/>
              <a:cs typeface="Malgun Gothic"/>
              <a:sym typeface="Malgun Gothic"/>
            </a:endParaRPr>
          </a:p>
        </p:txBody>
      </p:sp>
      <p:sp>
        <p:nvSpPr>
          <p:cNvPr id="475" name="Google Shape;475;p35"/>
          <p:cNvSpPr/>
          <p:nvPr/>
        </p:nvSpPr>
        <p:spPr>
          <a:xfrm>
            <a:off x="5406426" y="4518764"/>
            <a:ext cx="609600"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chemeClr val="lt1"/>
                </a:solidFill>
                <a:latin typeface="Malgun Gothic"/>
                <a:ea typeface="Malgun Gothic"/>
                <a:cs typeface="Malgun Gothic"/>
                <a:sym typeface="Malgun Gothic"/>
              </a:rPr>
              <a:t>거실테이블</a:t>
            </a:r>
            <a:endParaRPr b="0" i="0" sz="1000" u="none" cap="none" strike="noStrike">
              <a:solidFill>
                <a:schemeClr val="lt1"/>
              </a:solidFill>
              <a:latin typeface="Malgun Gothic"/>
              <a:ea typeface="Malgun Gothic"/>
              <a:cs typeface="Malgun Gothic"/>
              <a:sym typeface="Malgun Gothic"/>
            </a:endParaRPr>
          </a:p>
        </p:txBody>
      </p:sp>
      <p:sp>
        <p:nvSpPr>
          <p:cNvPr id="476" name="Google Shape;476;p35"/>
          <p:cNvSpPr/>
          <p:nvPr/>
        </p:nvSpPr>
        <p:spPr>
          <a:xfrm>
            <a:off x="3963883" y="5866878"/>
            <a:ext cx="751398"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서랍장</a:t>
            </a:r>
            <a:endParaRPr b="0" i="0" sz="1300" u="none" cap="none" strike="noStrike">
              <a:solidFill>
                <a:schemeClr val="lt1"/>
              </a:solidFill>
              <a:latin typeface="Malgun Gothic"/>
              <a:ea typeface="Malgun Gothic"/>
              <a:cs typeface="Malgun Gothic"/>
              <a:sym typeface="Malgun Gothic"/>
            </a:endParaRPr>
          </a:p>
        </p:txBody>
      </p:sp>
      <p:sp>
        <p:nvSpPr>
          <p:cNvPr id="477" name="Google Shape;477;p35"/>
          <p:cNvSpPr/>
          <p:nvPr/>
        </p:nvSpPr>
        <p:spPr>
          <a:xfrm>
            <a:off x="6016026" y="5829300"/>
            <a:ext cx="609600"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식탁</a:t>
            </a:r>
            <a:endParaRPr b="0" i="0" sz="1300" u="none" cap="none" strike="noStrike">
              <a:solidFill>
                <a:schemeClr val="lt1"/>
              </a:solidFill>
              <a:latin typeface="Malgun Gothic"/>
              <a:ea typeface="Malgun Gothic"/>
              <a:cs typeface="Malgun Gothic"/>
              <a:sym typeface="Malgun Gothic"/>
            </a:endParaRPr>
          </a:p>
        </p:txBody>
      </p:sp>
      <p:sp>
        <p:nvSpPr>
          <p:cNvPr id="478" name="Google Shape;478;p35"/>
          <p:cNvSpPr/>
          <p:nvPr/>
        </p:nvSpPr>
        <p:spPr>
          <a:xfrm>
            <a:off x="6877922" y="5829300"/>
            <a:ext cx="609600"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식탁의자</a:t>
            </a:r>
            <a:endParaRPr b="0" i="0" sz="1300" u="none" cap="none" strike="noStrike">
              <a:solidFill>
                <a:schemeClr val="lt1"/>
              </a:solidFill>
              <a:latin typeface="Malgun Gothic"/>
              <a:ea typeface="Malgun Gothic"/>
              <a:cs typeface="Malgun Gothic"/>
              <a:sym typeface="Malgun Gothic"/>
            </a:endParaRPr>
          </a:p>
        </p:txBody>
      </p:sp>
      <p:sp>
        <p:nvSpPr>
          <p:cNvPr id="479" name="Google Shape;479;p35"/>
          <p:cNvSpPr/>
          <p:nvPr/>
        </p:nvSpPr>
        <p:spPr>
          <a:xfrm>
            <a:off x="7715109" y="5829300"/>
            <a:ext cx="609600"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의자</a:t>
            </a:r>
            <a:endParaRPr b="0" i="0" sz="1300" u="none" cap="none" strike="noStrike">
              <a:solidFill>
                <a:schemeClr val="lt1"/>
              </a:solidFill>
              <a:latin typeface="Malgun Gothic"/>
              <a:ea typeface="Malgun Gothic"/>
              <a:cs typeface="Malgun Gothic"/>
              <a:sym typeface="Malgun Gothic"/>
            </a:endParaRPr>
          </a:p>
        </p:txBody>
      </p:sp>
      <p:sp>
        <p:nvSpPr>
          <p:cNvPr id="480" name="Google Shape;480;p35"/>
          <p:cNvSpPr/>
          <p:nvPr/>
        </p:nvSpPr>
        <p:spPr>
          <a:xfrm>
            <a:off x="8610600" y="5829300"/>
            <a:ext cx="609600"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책상</a:t>
            </a:r>
            <a:endParaRPr b="0" i="0" sz="1300" u="none" cap="none" strike="noStrike">
              <a:solidFill>
                <a:schemeClr val="lt1"/>
              </a:solidFill>
              <a:latin typeface="Malgun Gothic"/>
              <a:ea typeface="Malgun Gothic"/>
              <a:cs typeface="Malgun Gothic"/>
              <a:sym typeface="Malgun Gothic"/>
            </a:endParaRPr>
          </a:p>
        </p:txBody>
      </p:sp>
      <p:sp>
        <p:nvSpPr>
          <p:cNvPr id="481" name="Google Shape;481;p35"/>
          <p:cNvSpPr/>
          <p:nvPr/>
        </p:nvSpPr>
        <p:spPr>
          <a:xfrm>
            <a:off x="8856880" y="4520779"/>
            <a:ext cx="1223506"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진행중인 이벤트</a:t>
            </a:r>
            <a:endParaRPr b="0" i="0" sz="1300" u="none" cap="none" strike="noStrike">
              <a:solidFill>
                <a:schemeClr val="lt1"/>
              </a:solidFill>
              <a:latin typeface="Malgun Gothic"/>
              <a:ea typeface="Malgun Gothic"/>
              <a:cs typeface="Malgun Gothic"/>
              <a:sym typeface="Malgun Gothic"/>
            </a:endParaRPr>
          </a:p>
        </p:txBody>
      </p:sp>
      <p:sp>
        <p:nvSpPr>
          <p:cNvPr id="482" name="Google Shape;482;p35"/>
          <p:cNvSpPr/>
          <p:nvPr/>
        </p:nvSpPr>
        <p:spPr>
          <a:xfrm>
            <a:off x="10169895" y="4518764"/>
            <a:ext cx="1223506"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당첨자 발표</a:t>
            </a:r>
            <a:endParaRPr b="0" i="0" sz="1300" u="none" cap="none" strike="noStrike">
              <a:solidFill>
                <a:schemeClr val="lt1"/>
              </a:solidFill>
              <a:latin typeface="Malgun Gothic"/>
              <a:ea typeface="Malgun Gothic"/>
              <a:cs typeface="Malgun Gothic"/>
              <a:sym typeface="Malgun Gothic"/>
            </a:endParaRPr>
          </a:p>
        </p:txBody>
      </p:sp>
      <p:sp>
        <p:nvSpPr>
          <p:cNvPr id="483" name="Google Shape;483;p35"/>
          <p:cNvSpPr/>
          <p:nvPr/>
        </p:nvSpPr>
        <p:spPr>
          <a:xfrm>
            <a:off x="14164352" y="4462440"/>
            <a:ext cx="1279612"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우리집 도면 만들기</a:t>
            </a:r>
            <a:endParaRPr b="0" i="0" sz="1300" u="none" cap="none" strike="noStrike">
              <a:solidFill>
                <a:schemeClr val="lt1"/>
              </a:solidFill>
              <a:latin typeface="Malgun Gothic"/>
              <a:ea typeface="Malgun Gothic"/>
              <a:cs typeface="Malgun Gothic"/>
              <a:sym typeface="Malgun Gothic"/>
            </a:endParaRPr>
          </a:p>
        </p:txBody>
      </p:sp>
      <p:sp>
        <p:nvSpPr>
          <p:cNvPr id="484" name="Google Shape;484;p35"/>
          <p:cNvSpPr/>
          <p:nvPr/>
        </p:nvSpPr>
        <p:spPr>
          <a:xfrm>
            <a:off x="14204700" y="5829300"/>
            <a:ext cx="609600"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회원정보</a:t>
            </a:r>
            <a:endParaRPr b="0" i="0" sz="1300" u="none" cap="none" strike="noStrike">
              <a:solidFill>
                <a:schemeClr val="lt1"/>
              </a:solidFill>
              <a:latin typeface="Malgun Gothic"/>
              <a:ea typeface="Malgun Gothic"/>
              <a:cs typeface="Malgun Gothic"/>
              <a:sym typeface="Malgun Gothic"/>
            </a:endParaRPr>
          </a:p>
        </p:txBody>
      </p:sp>
      <p:sp>
        <p:nvSpPr>
          <p:cNvPr id="485" name="Google Shape;485;p35"/>
          <p:cNvSpPr/>
          <p:nvPr/>
        </p:nvSpPr>
        <p:spPr>
          <a:xfrm>
            <a:off x="14877433" y="5829300"/>
            <a:ext cx="609600"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주문조회</a:t>
            </a:r>
            <a:endParaRPr b="0" i="0" sz="1300" u="none" cap="none" strike="noStrike">
              <a:solidFill>
                <a:schemeClr val="lt1"/>
              </a:solidFill>
              <a:latin typeface="Malgun Gothic"/>
              <a:ea typeface="Malgun Gothic"/>
              <a:cs typeface="Malgun Gothic"/>
              <a:sym typeface="Malgun Gothic"/>
            </a:endParaRPr>
          </a:p>
        </p:txBody>
      </p:sp>
      <p:sp>
        <p:nvSpPr>
          <p:cNvPr id="486" name="Google Shape;486;p35"/>
          <p:cNvSpPr/>
          <p:nvPr/>
        </p:nvSpPr>
        <p:spPr>
          <a:xfrm>
            <a:off x="15549742" y="5829300"/>
            <a:ext cx="609600"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회원가입</a:t>
            </a:r>
            <a:endParaRPr b="0" i="0" sz="1300" u="none" cap="none" strike="noStrike">
              <a:solidFill>
                <a:schemeClr val="lt1"/>
              </a:solidFill>
              <a:latin typeface="Malgun Gothic"/>
              <a:ea typeface="Malgun Gothic"/>
              <a:cs typeface="Malgun Gothic"/>
              <a:sym typeface="Malgun Gothic"/>
            </a:endParaRPr>
          </a:p>
        </p:txBody>
      </p:sp>
      <p:sp>
        <p:nvSpPr>
          <p:cNvPr id="487" name="Google Shape;487;p35"/>
          <p:cNvSpPr/>
          <p:nvPr/>
        </p:nvSpPr>
        <p:spPr>
          <a:xfrm>
            <a:off x="16222051" y="5829300"/>
            <a:ext cx="609600"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장바구니</a:t>
            </a:r>
            <a:endParaRPr b="0" i="0" sz="1300" u="none" cap="none" strike="noStrike">
              <a:solidFill>
                <a:schemeClr val="lt1"/>
              </a:solidFill>
              <a:latin typeface="Malgun Gothic"/>
              <a:ea typeface="Malgun Gothic"/>
              <a:cs typeface="Malgun Gothic"/>
              <a:sym typeface="Malgun Gothic"/>
            </a:endParaRPr>
          </a:p>
        </p:txBody>
      </p:sp>
      <p:sp>
        <p:nvSpPr>
          <p:cNvPr id="488" name="Google Shape;488;p35"/>
          <p:cNvSpPr/>
          <p:nvPr/>
        </p:nvSpPr>
        <p:spPr>
          <a:xfrm>
            <a:off x="16894802" y="5829300"/>
            <a:ext cx="743211"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로그인</a:t>
            </a:r>
            <a:endParaRPr b="0" i="0" sz="1300" u="none" cap="none" strike="noStrike">
              <a:solidFill>
                <a:schemeClr val="lt1"/>
              </a:solidFill>
              <a:latin typeface="Malgun Gothic"/>
              <a:ea typeface="Malgun Gothic"/>
              <a:cs typeface="Malgun Gothic"/>
              <a:sym typeface="Malgun Gothic"/>
            </a:endParaRPr>
          </a:p>
        </p:txBody>
      </p:sp>
      <p:cxnSp>
        <p:nvCxnSpPr>
          <p:cNvPr id="489" name="Google Shape;489;p35"/>
          <p:cNvCxnSpPr>
            <a:endCxn id="448" idx="2"/>
          </p:cNvCxnSpPr>
          <p:nvPr/>
        </p:nvCxnSpPr>
        <p:spPr>
          <a:xfrm rot="10800000">
            <a:off x="10116333" y="4142756"/>
            <a:ext cx="0" cy="188100"/>
          </a:xfrm>
          <a:prstGeom prst="straightConnector1">
            <a:avLst/>
          </a:prstGeom>
          <a:noFill/>
          <a:ln cap="flat" cmpd="sng" w="38100">
            <a:solidFill>
              <a:srgbClr val="4A7DBA"/>
            </a:solidFill>
            <a:prstDash val="solid"/>
            <a:round/>
            <a:headEnd len="sm" w="sm" type="none"/>
            <a:tailEnd len="sm" w="sm" type="none"/>
          </a:ln>
        </p:spPr>
      </p:cxnSp>
      <p:cxnSp>
        <p:nvCxnSpPr>
          <p:cNvPr id="490" name="Google Shape;490;p35"/>
          <p:cNvCxnSpPr/>
          <p:nvPr/>
        </p:nvCxnSpPr>
        <p:spPr>
          <a:xfrm rot="10800000">
            <a:off x="15183633" y="5607648"/>
            <a:ext cx="0" cy="215302"/>
          </a:xfrm>
          <a:prstGeom prst="straightConnector1">
            <a:avLst/>
          </a:prstGeom>
          <a:noFill/>
          <a:ln cap="flat" cmpd="sng" w="38100">
            <a:solidFill>
              <a:srgbClr val="4A7DBA"/>
            </a:solidFill>
            <a:prstDash val="solid"/>
            <a:round/>
            <a:headEnd len="sm" w="sm" type="stealth"/>
            <a:tailEnd len="sm" w="sm" type="none"/>
          </a:ln>
        </p:spPr>
      </p:cxnSp>
      <p:cxnSp>
        <p:nvCxnSpPr>
          <p:cNvPr id="491" name="Google Shape;491;p35"/>
          <p:cNvCxnSpPr/>
          <p:nvPr/>
        </p:nvCxnSpPr>
        <p:spPr>
          <a:xfrm rot="10800000">
            <a:off x="15869433" y="5607648"/>
            <a:ext cx="0" cy="215302"/>
          </a:xfrm>
          <a:prstGeom prst="straightConnector1">
            <a:avLst/>
          </a:prstGeom>
          <a:noFill/>
          <a:ln cap="flat" cmpd="sng" w="38100">
            <a:solidFill>
              <a:srgbClr val="4A7DBA"/>
            </a:solidFill>
            <a:prstDash val="solid"/>
            <a:round/>
            <a:headEnd len="sm" w="sm" type="stealth"/>
            <a:tailEnd len="sm" w="sm" type="none"/>
          </a:ln>
        </p:spPr>
      </p:cxnSp>
      <p:cxnSp>
        <p:nvCxnSpPr>
          <p:cNvPr id="492" name="Google Shape;492;p35"/>
          <p:cNvCxnSpPr/>
          <p:nvPr/>
        </p:nvCxnSpPr>
        <p:spPr>
          <a:xfrm rot="10800000">
            <a:off x="16555233" y="5607648"/>
            <a:ext cx="0" cy="215302"/>
          </a:xfrm>
          <a:prstGeom prst="straightConnector1">
            <a:avLst/>
          </a:prstGeom>
          <a:noFill/>
          <a:ln cap="flat" cmpd="sng" w="38100">
            <a:solidFill>
              <a:srgbClr val="4A7DBA"/>
            </a:solidFill>
            <a:prstDash val="solid"/>
            <a:round/>
            <a:headEnd len="sm" w="sm" type="stealth"/>
            <a:tailEnd len="sm" w="sm" type="none"/>
          </a:ln>
        </p:spPr>
      </p:cxnSp>
      <p:cxnSp>
        <p:nvCxnSpPr>
          <p:cNvPr id="493" name="Google Shape;493;p35"/>
          <p:cNvCxnSpPr/>
          <p:nvPr/>
        </p:nvCxnSpPr>
        <p:spPr>
          <a:xfrm flipH="1" rot="10800000">
            <a:off x="17032582" y="4139698"/>
            <a:ext cx="5219" cy="1467950"/>
          </a:xfrm>
          <a:prstGeom prst="straightConnector1">
            <a:avLst/>
          </a:prstGeom>
          <a:noFill/>
          <a:ln cap="flat" cmpd="sng" w="38100">
            <a:solidFill>
              <a:srgbClr val="4A7DBA"/>
            </a:solidFill>
            <a:prstDash val="solid"/>
            <a:round/>
            <a:headEnd len="sm" w="sm" type="none"/>
            <a:tailEnd len="sm" w="sm" type="none"/>
          </a:ln>
        </p:spPr>
      </p:cxnSp>
      <p:sp>
        <p:nvSpPr>
          <p:cNvPr id="494" name="Google Shape;494;p35"/>
          <p:cNvSpPr/>
          <p:nvPr/>
        </p:nvSpPr>
        <p:spPr>
          <a:xfrm>
            <a:off x="12254054" y="7479183"/>
            <a:ext cx="727673"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주문서 작성</a:t>
            </a:r>
            <a:endParaRPr b="0" i="0" sz="1300" u="none" cap="none" strike="noStrike">
              <a:solidFill>
                <a:schemeClr val="lt1"/>
              </a:solidFill>
              <a:latin typeface="Malgun Gothic"/>
              <a:ea typeface="Malgun Gothic"/>
              <a:cs typeface="Malgun Gothic"/>
              <a:sym typeface="Malgun Gothic"/>
            </a:endParaRPr>
          </a:p>
        </p:txBody>
      </p:sp>
      <p:sp>
        <p:nvSpPr>
          <p:cNvPr id="495" name="Google Shape;495;p35"/>
          <p:cNvSpPr/>
          <p:nvPr/>
        </p:nvSpPr>
        <p:spPr>
          <a:xfrm>
            <a:off x="16790157" y="6573977"/>
            <a:ext cx="952500"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아이디, 비번 찾기</a:t>
            </a:r>
            <a:endParaRPr b="0" i="0" sz="1300" u="none" cap="none" strike="noStrike">
              <a:solidFill>
                <a:schemeClr val="lt1"/>
              </a:solidFill>
              <a:latin typeface="Malgun Gothic"/>
              <a:ea typeface="Malgun Gothic"/>
              <a:cs typeface="Malgun Gothic"/>
              <a:sym typeface="Malgun Gothic"/>
            </a:endParaRPr>
          </a:p>
        </p:txBody>
      </p:sp>
      <p:sp>
        <p:nvSpPr>
          <p:cNvPr id="496" name="Google Shape;496;p35"/>
          <p:cNvSpPr/>
          <p:nvPr/>
        </p:nvSpPr>
        <p:spPr>
          <a:xfrm>
            <a:off x="13078154" y="7485533"/>
            <a:ext cx="609600"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상품 결제</a:t>
            </a:r>
            <a:endParaRPr b="0" i="0" sz="1300" u="none" cap="none" strike="noStrike">
              <a:solidFill>
                <a:schemeClr val="lt1"/>
              </a:solidFill>
              <a:latin typeface="Malgun Gothic"/>
              <a:ea typeface="Malgun Gothic"/>
              <a:cs typeface="Malgun Gothic"/>
              <a:sym typeface="Malgun Gothic"/>
            </a:endParaRPr>
          </a:p>
        </p:txBody>
      </p:sp>
      <p:sp>
        <p:nvSpPr>
          <p:cNvPr id="497" name="Google Shape;497;p35"/>
          <p:cNvSpPr/>
          <p:nvPr/>
        </p:nvSpPr>
        <p:spPr>
          <a:xfrm>
            <a:off x="13784181" y="7485533"/>
            <a:ext cx="609600" cy="3810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Malgun Gothic"/>
                <a:ea typeface="Malgun Gothic"/>
                <a:cs typeface="Malgun Gothic"/>
                <a:sym typeface="Malgun Gothic"/>
              </a:rPr>
              <a:t>주문 완료</a:t>
            </a:r>
            <a:endParaRPr b="0" i="0" sz="1300" u="none" cap="none" strike="noStrike">
              <a:solidFill>
                <a:schemeClr val="lt1"/>
              </a:solidFill>
              <a:latin typeface="Malgun Gothic"/>
              <a:ea typeface="Malgun Gothic"/>
              <a:cs typeface="Malgun Gothic"/>
              <a:sym typeface="Malgun Gothic"/>
            </a:endParaRPr>
          </a:p>
        </p:txBody>
      </p:sp>
      <p:sp>
        <p:nvSpPr>
          <p:cNvPr id="498" name="Google Shape;498;p35"/>
          <p:cNvSpPr txBox="1"/>
          <p:nvPr/>
        </p:nvSpPr>
        <p:spPr>
          <a:xfrm>
            <a:off x="4514286" y="911150"/>
            <a:ext cx="9257143" cy="55399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정보 구조도</a:t>
            </a:r>
            <a:endParaRPr b="0" i="0" sz="1800" u="none" cap="none" strike="noStrike">
              <a:solidFill>
                <a:schemeClr val="dk1"/>
              </a:solidFill>
              <a:latin typeface="Arial"/>
              <a:ea typeface="Arial"/>
              <a:cs typeface="Arial"/>
              <a:sym typeface="Arial"/>
            </a:endParaRPr>
          </a:p>
        </p:txBody>
      </p:sp>
      <p:cxnSp>
        <p:nvCxnSpPr>
          <p:cNvPr id="499" name="Google Shape;499;p35"/>
          <p:cNvCxnSpPr>
            <a:stCxn id="487" idx="2"/>
            <a:endCxn id="496" idx="0"/>
          </p:cNvCxnSpPr>
          <p:nvPr/>
        </p:nvCxnSpPr>
        <p:spPr>
          <a:xfrm rot="5400000">
            <a:off x="14317201" y="5275950"/>
            <a:ext cx="1275300" cy="3144000"/>
          </a:xfrm>
          <a:prstGeom prst="bentConnector3">
            <a:avLst>
              <a:gd fmla="val 50000" name="adj1"/>
            </a:avLst>
          </a:prstGeom>
          <a:noFill/>
          <a:ln cap="flat" cmpd="sng" w="38100">
            <a:solidFill>
              <a:srgbClr val="4A7DBA"/>
            </a:solidFill>
            <a:prstDash val="solid"/>
            <a:round/>
            <a:headEnd len="sm" w="sm" type="stealth"/>
            <a:tailEnd len="med" w="med" type="stealth"/>
          </a:ln>
        </p:spPr>
      </p:cxnSp>
      <p:cxnSp>
        <p:nvCxnSpPr>
          <p:cNvPr id="500" name="Google Shape;500;p35"/>
          <p:cNvCxnSpPr>
            <a:stCxn id="494" idx="0"/>
            <a:endCxn id="497" idx="0"/>
          </p:cNvCxnSpPr>
          <p:nvPr/>
        </p:nvCxnSpPr>
        <p:spPr>
          <a:xfrm flipH="1" rot="-5400000">
            <a:off x="13350341" y="6746733"/>
            <a:ext cx="6300" cy="1471200"/>
          </a:xfrm>
          <a:prstGeom prst="bentConnector3">
            <a:avLst>
              <a:gd fmla="val -3628571" name="adj1"/>
            </a:avLst>
          </a:prstGeom>
          <a:noFill/>
          <a:ln cap="flat" cmpd="sng" w="38100">
            <a:solidFill>
              <a:srgbClr val="4A7DBA"/>
            </a:solidFill>
            <a:prstDash val="solid"/>
            <a:round/>
            <a:headEnd len="med" w="med" type="stealth"/>
            <a:tailEnd len="med" w="med" type="stealth"/>
          </a:ln>
        </p:spPr>
      </p:cxnSp>
      <p:cxnSp>
        <p:nvCxnSpPr>
          <p:cNvPr id="501" name="Google Shape;501;p35"/>
          <p:cNvCxnSpPr>
            <a:stCxn id="470" idx="0"/>
            <a:endCxn id="476" idx="0"/>
          </p:cNvCxnSpPr>
          <p:nvPr/>
        </p:nvCxnSpPr>
        <p:spPr>
          <a:xfrm flipH="1" rot="-5400000">
            <a:off x="3211646" y="4739628"/>
            <a:ext cx="600" cy="2255100"/>
          </a:xfrm>
          <a:prstGeom prst="bentConnector3">
            <a:avLst>
              <a:gd fmla="val -37041667" name="adj1"/>
            </a:avLst>
          </a:prstGeom>
          <a:noFill/>
          <a:ln cap="flat" cmpd="sng" w="38100">
            <a:solidFill>
              <a:srgbClr val="4A7DBA"/>
            </a:solidFill>
            <a:prstDash val="solid"/>
            <a:round/>
            <a:headEnd len="med" w="med" type="stealth"/>
            <a:tailEnd len="med" w="med" type="stealth"/>
          </a:ln>
        </p:spPr>
      </p:cxnSp>
      <p:cxnSp>
        <p:nvCxnSpPr>
          <p:cNvPr id="502" name="Google Shape;502;p35"/>
          <p:cNvCxnSpPr>
            <a:stCxn id="484" idx="0"/>
            <a:endCxn id="488" idx="0"/>
          </p:cNvCxnSpPr>
          <p:nvPr/>
        </p:nvCxnSpPr>
        <p:spPr>
          <a:xfrm flipH="1" rot="-5400000">
            <a:off x="15887700" y="4451100"/>
            <a:ext cx="600" cy="2757000"/>
          </a:xfrm>
          <a:prstGeom prst="bentConnector3">
            <a:avLst>
              <a:gd fmla="val -37041667" name="adj1"/>
            </a:avLst>
          </a:prstGeom>
          <a:noFill/>
          <a:ln cap="flat" cmpd="sng" w="38100">
            <a:solidFill>
              <a:srgbClr val="4A7DBA"/>
            </a:solidFill>
            <a:prstDash val="solid"/>
            <a:round/>
            <a:headEnd len="med" w="med" type="stealth"/>
            <a:tailEnd len="med" w="med" type="stealth"/>
          </a:ln>
        </p:spPr>
      </p:cxnSp>
      <p:cxnSp>
        <p:nvCxnSpPr>
          <p:cNvPr id="503" name="Google Shape;503;p35"/>
          <p:cNvCxnSpPr>
            <a:stCxn id="488" idx="2"/>
            <a:endCxn id="495" idx="0"/>
          </p:cNvCxnSpPr>
          <p:nvPr/>
        </p:nvCxnSpPr>
        <p:spPr>
          <a:xfrm>
            <a:off x="17266408" y="6210300"/>
            <a:ext cx="0" cy="363600"/>
          </a:xfrm>
          <a:prstGeom prst="straightConnector1">
            <a:avLst/>
          </a:prstGeom>
          <a:noFill/>
          <a:ln cap="flat" cmpd="sng" w="38100">
            <a:solidFill>
              <a:srgbClr val="4A7DBA"/>
            </a:solidFill>
            <a:prstDash val="solid"/>
            <a:round/>
            <a:headEnd len="sm" w="sm" type="none"/>
            <a:tailEnd len="med" w="med" type="stealth"/>
          </a:ln>
        </p:spPr>
      </p:cxnSp>
      <p:cxnSp>
        <p:nvCxnSpPr>
          <p:cNvPr id="504" name="Google Shape;504;p35"/>
          <p:cNvCxnSpPr/>
          <p:nvPr/>
        </p:nvCxnSpPr>
        <p:spPr>
          <a:xfrm>
            <a:off x="2757129" y="5638876"/>
            <a:ext cx="0" cy="221652"/>
          </a:xfrm>
          <a:prstGeom prst="straightConnector1">
            <a:avLst/>
          </a:prstGeom>
          <a:noFill/>
          <a:ln cap="flat" cmpd="sng" w="38100">
            <a:solidFill>
              <a:srgbClr val="4A7DBA"/>
            </a:solidFill>
            <a:prstDash val="solid"/>
            <a:round/>
            <a:headEnd len="sm" w="sm" type="none"/>
            <a:tailEnd len="med" w="med" type="stealth"/>
          </a:ln>
        </p:spPr>
      </p:cxnSp>
      <p:cxnSp>
        <p:nvCxnSpPr>
          <p:cNvPr id="505" name="Google Shape;505;p35"/>
          <p:cNvCxnSpPr/>
          <p:nvPr/>
        </p:nvCxnSpPr>
        <p:spPr>
          <a:xfrm>
            <a:off x="3508312" y="5651576"/>
            <a:ext cx="0" cy="221652"/>
          </a:xfrm>
          <a:prstGeom prst="straightConnector1">
            <a:avLst/>
          </a:prstGeom>
          <a:noFill/>
          <a:ln cap="flat" cmpd="sng" w="38100">
            <a:solidFill>
              <a:srgbClr val="4A7DBA"/>
            </a:solidFill>
            <a:prstDash val="solid"/>
            <a:round/>
            <a:headEnd len="sm" w="sm" type="none"/>
            <a:tailEnd len="med" w="med" type="stealth"/>
          </a:ln>
        </p:spPr>
      </p:cxnSp>
      <p:cxnSp>
        <p:nvCxnSpPr>
          <p:cNvPr id="506" name="Google Shape;506;p35"/>
          <p:cNvCxnSpPr/>
          <p:nvPr/>
        </p:nvCxnSpPr>
        <p:spPr>
          <a:xfrm flipH="1" rot="10800000">
            <a:off x="3212502" y="4127080"/>
            <a:ext cx="1150" cy="1524496"/>
          </a:xfrm>
          <a:prstGeom prst="straightConnector1">
            <a:avLst/>
          </a:prstGeom>
          <a:noFill/>
          <a:ln cap="flat" cmpd="sng" w="38100">
            <a:solidFill>
              <a:srgbClr val="4A7DBA"/>
            </a:solidFill>
            <a:prstDash val="solid"/>
            <a:round/>
            <a:headEnd len="sm" w="sm" type="none"/>
            <a:tailEnd len="sm" w="sm" type="none"/>
          </a:ln>
        </p:spPr>
      </p:cxnSp>
      <p:cxnSp>
        <p:nvCxnSpPr>
          <p:cNvPr id="507" name="Google Shape;507;p35"/>
          <p:cNvCxnSpPr>
            <a:stCxn id="467" idx="0"/>
            <a:endCxn id="469" idx="0"/>
          </p:cNvCxnSpPr>
          <p:nvPr/>
        </p:nvCxnSpPr>
        <p:spPr>
          <a:xfrm flipH="1" rot="-5400000">
            <a:off x="1131558" y="3840464"/>
            <a:ext cx="600" cy="1357200"/>
          </a:xfrm>
          <a:prstGeom prst="bentConnector3">
            <a:avLst>
              <a:gd fmla="val -37041667" name="adj1"/>
            </a:avLst>
          </a:prstGeom>
          <a:noFill/>
          <a:ln cap="flat" cmpd="sng" w="38100">
            <a:solidFill>
              <a:srgbClr val="4A7DBA"/>
            </a:solidFill>
            <a:prstDash val="solid"/>
            <a:round/>
            <a:headEnd len="med" w="med" type="stealth"/>
            <a:tailEnd len="med" w="med" type="stealth"/>
          </a:ln>
        </p:spPr>
      </p:cxnSp>
      <p:cxnSp>
        <p:nvCxnSpPr>
          <p:cNvPr id="508" name="Google Shape;508;p35"/>
          <p:cNvCxnSpPr>
            <a:stCxn id="473" idx="0"/>
            <a:endCxn id="475" idx="0"/>
          </p:cNvCxnSpPr>
          <p:nvPr/>
        </p:nvCxnSpPr>
        <p:spPr>
          <a:xfrm flipH="1" rot="-5400000">
            <a:off x="5025126" y="3833264"/>
            <a:ext cx="600" cy="1371600"/>
          </a:xfrm>
          <a:prstGeom prst="bentConnector3">
            <a:avLst>
              <a:gd fmla="val -37041667" name="adj1"/>
            </a:avLst>
          </a:prstGeom>
          <a:noFill/>
          <a:ln cap="flat" cmpd="sng" w="38100">
            <a:solidFill>
              <a:srgbClr val="4A7DBA"/>
            </a:solidFill>
            <a:prstDash val="solid"/>
            <a:round/>
            <a:headEnd len="med" w="med" type="stealth"/>
            <a:tailEnd len="med" w="med" type="stealth"/>
          </a:ln>
        </p:spPr>
      </p:cxnSp>
      <p:cxnSp>
        <p:nvCxnSpPr>
          <p:cNvPr id="509" name="Google Shape;509;p35"/>
          <p:cNvCxnSpPr>
            <a:stCxn id="434" idx="2"/>
            <a:endCxn id="468" idx="0"/>
          </p:cNvCxnSpPr>
          <p:nvPr/>
        </p:nvCxnSpPr>
        <p:spPr>
          <a:xfrm>
            <a:off x="1131896" y="4127180"/>
            <a:ext cx="0" cy="391500"/>
          </a:xfrm>
          <a:prstGeom prst="straightConnector1">
            <a:avLst/>
          </a:prstGeom>
          <a:noFill/>
          <a:ln cap="flat" cmpd="sng" w="38100">
            <a:solidFill>
              <a:srgbClr val="4A7DBA"/>
            </a:solidFill>
            <a:prstDash val="solid"/>
            <a:round/>
            <a:headEnd len="sm" w="sm" type="none"/>
            <a:tailEnd len="med" w="med" type="stealth"/>
          </a:ln>
        </p:spPr>
      </p:cxnSp>
      <p:cxnSp>
        <p:nvCxnSpPr>
          <p:cNvPr id="510" name="Google Shape;510;p35"/>
          <p:cNvCxnSpPr>
            <a:stCxn id="440" idx="2"/>
            <a:endCxn id="474" idx="0"/>
          </p:cNvCxnSpPr>
          <p:nvPr/>
        </p:nvCxnSpPr>
        <p:spPr>
          <a:xfrm flipH="1">
            <a:off x="5025355" y="4142756"/>
            <a:ext cx="1800" cy="375900"/>
          </a:xfrm>
          <a:prstGeom prst="straightConnector1">
            <a:avLst/>
          </a:prstGeom>
          <a:noFill/>
          <a:ln cap="flat" cmpd="sng" w="38100">
            <a:solidFill>
              <a:srgbClr val="4A7DBA"/>
            </a:solidFill>
            <a:prstDash val="solid"/>
            <a:round/>
            <a:headEnd len="sm" w="sm" type="none"/>
            <a:tailEnd len="med" w="med" type="stealth"/>
          </a:ln>
        </p:spPr>
      </p:cxnSp>
      <p:cxnSp>
        <p:nvCxnSpPr>
          <p:cNvPr id="511" name="Google Shape;511;p35"/>
          <p:cNvCxnSpPr>
            <a:stCxn id="481" idx="0"/>
            <a:endCxn id="482" idx="0"/>
          </p:cNvCxnSpPr>
          <p:nvPr/>
        </p:nvCxnSpPr>
        <p:spPr>
          <a:xfrm rot="-5400000">
            <a:off x="10124133" y="3863179"/>
            <a:ext cx="2100" cy="1313100"/>
          </a:xfrm>
          <a:prstGeom prst="bentConnector3">
            <a:avLst>
              <a:gd fmla="val 8260191" name="adj1"/>
            </a:avLst>
          </a:prstGeom>
          <a:noFill/>
          <a:ln cap="flat" cmpd="sng" w="38100">
            <a:solidFill>
              <a:srgbClr val="4A7DBA"/>
            </a:solidFill>
            <a:prstDash val="solid"/>
            <a:round/>
            <a:headEnd len="med" w="med" type="stealth"/>
            <a:tailEnd len="med" w="med" type="stealth"/>
          </a:ln>
        </p:spPr>
      </p:cxnSp>
      <p:cxnSp>
        <p:nvCxnSpPr>
          <p:cNvPr id="512" name="Google Shape;512;p35"/>
          <p:cNvCxnSpPr>
            <a:stCxn id="477" idx="0"/>
            <a:endCxn id="478" idx="0"/>
          </p:cNvCxnSpPr>
          <p:nvPr/>
        </p:nvCxnSpPr>
        <p:spPr>
          <a:xfrm flipH="1" rot="-5400000">
            <a:off x="6751476" y="5398650"/>
            <a:ext cx="600" cy="861900"/>
          </a:xfrm>
          <a:prstGeom prst="bentConnector3">
            <a:avLst>
              <a:gd fmla="val -37041667" name="adj1"/>
            </a:avLst>
          </a:prstGeom>
          <a:noFill/>
          <a:ln cap="flat" cmpd="sng" w="38100">
            <a:solidFill>
              <a:srgbClr val="4A7DBA"/>
            </a:solidFill>
            <a:prstDash val="solid"/>
            <a:round/>
            <a:headEnd len="med" w="med" type="stealth"/>
            <a:tailEnd len="med" w="med" type="stealth"/>
          </a:ln>
        </p:spPr>
      </p:cxnSp>
      <p:cxnSp>
        <p:nvCxnSpPr>
          <p:cNvPr id="513" name="Google Shape;513;p35"/>
          <p:cNvCxnSpPr>
            <a:stCxn id="479" idx="0"/>
            <a:endCxn id="480" idx="0"/>
          </p:cNvCxnSpPr>
          <p:nvPr/>
        </p:nvCxnSpPr>
        <p:spPr>
          <a:xfrm flipH="1" rot="-5400000">
            <a:off x="8467359" y="5381850"/>
            <a:ext cx="600" cy="895500"/>
          </a:xfrm>
          <a:prstGeom prst="bentConnector3">
            <a:avLst>
              <a:gd fmla="val -37041583" name="adj1"/>
            </a:avLst>
          </a:prstGeom>
          <a:noFill/>
          <a:ln cap="flat" cmpd="sng" w="38100">
            <a:solidFill>
              <a:srgbClr val="4A7DBA"/>
            </a:solidFill>
            <a:prstDash val="solid"/>
            <a:round/>
            <a:headEnd len="med" w="med" type="stealth"/>
            <a:tailEnd len="med" w="med" type="stealth"/>
          </a:ln>
        </p:spPr>
      </p:cxnSp>
      <p:cxnSp>
        <p:nvCxnSpPr>
          <p:cNvPr id="514" name="Google Shape;514;p35"/>
          <p:cNvCxnSpPr>
            <a:stCxn id="453" idx="2"/>
            <a:endCxn id="483" idx="0"/>
          </p:cNvCxnSpPr>
          <p:nvPr/>
        </p:nvCxnSpPr>
        <p:spPr>
          <a:xfrm flipH="1">
            <a:off x="14804306" y="4142756"/>
            <a:ext cx="2100" cy="319800"/>
          </a:xfrm>
          <a:prstGeom prst="straightConnector1">
            <a:avLst/>
          </a:prstGeom>
          <a:noFill/>
          <a:ln cap="flat" cmpd="sng" w="38100">
            <a:solidFill>
              <a:srgbClr val="4A7DBA"/>
            </a:solidFill>
            <a:prstDash val="solid"/>
            <a:round/>
            <a:headEnd len="sm" w="sm" type="none"/>
            <a:tailEnd len="med" w="med" type="stealth"/>
          </a:ln>
        </p:spPr>
      </p:cxnSp>
      <p:cxnSp>
        <p:nvCxnSpPr>
          <p:cNvPr id="515" name="Google Shape;515;p35"/>
          <p:cNvCxnSpPr/>
          <p:nvPr/>
        </p:nvCxnSpPr>
        <p:spPr>
          <a:xfrm rot="10800000">
            <a:off x="6770002" y="4139698"/>
            <a:ext cx="0" cy="1467950"/>
          </a:xfrm>
          <a:prstGeom prst="straightConnector1">
            <a:avLst/>
          </a:prstGeom>
          <a:noFill/>
          <a:ln cap="flat" cmpd="sng" w="38100">
            <a:solidFill>
              <a:srgbClr val="4A7DBA"/>
            </a:solidFill>
            <a:prstDash val="solid"/>
            <a:round/>
            <a:headEnd len="sm" w="sm" type="none"/>
            <a:tailEnd len="sm" w="sm" type="none"/>
          </a:ln>
        </p:spPr>
      </p:cxnSp>
      <p:cxnSp>
        <p:nvCxnSpPr>
          <p:cNvPr id="516" name="Google Shape;516;p35"/>
          <p:cNvCxnSpPr/>
          <p:nvPr/>
        </p:nvCxnSpPr>
        <p:spPr>
          <a:xfrm rot="10800000">
            <a:off x="8439150" y="4155353"/>
            <a:ext cx="0" cy="1452295"/>
          </a:xfrm>
          <a:prstGeom prst="straightConnector1">
            <a:avLst/>
          </a:prstGeom>
          <a:noFill/>
          <a:ln cap="flat" cmpd="sng" w="38100">
            <a:solidFill>
              <a:srgbClr val="4A7DBA"/>
            </a:solidFill>
            <a:prstDash val="solid"/>
            <a:round/>
            <a:headEnd len="sm" w="sm" type="none"/>
            <a:tailEnd len="sm" w="sm" type="none"/>
          </a:ln>
        </p:spPr>
      </p:cxnSp>
      <p:sp>
        <p:nvSpPr>
          <p:cNvPr id="517" name="Google Shape;517;p35"/>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4F4"/>
        </a:solidFill>
      </p:bgPr>
    </p:bg>
    <p:spTree>
      <p:nvGrpSpPr>
        <p:cNvPr id="521" name="Shape 521"/>
        <p:cNvGrpSpPr/>
        <p:nvPr/>
      </p:nvGrpSpPr>
      <p:grpSpPr>
        <a:xfrm>
          <a:off x="0" y="0"/>
          <a:ext cx="0" cy="0"/>
          <a:chOff x="0" y="0"/>
          <a:chExt cx="0" cy="0"/>
        </a:xfrm>
      </p:grpSpPr>
      <p:pic>
        <p:nvPicPr>
          <p:cNvPr id="522" name="Google Shape;522;p36"/>
          <p:cNvPicPr preferRelativeResize="0"/>
          <p:nvPr/>
        </p:nvPicPr>
        <p:blipFill rotWithShape="1">
          <a:blip r:embed="rId3">
            <a:alphaModFix/>
          </a:blip>
          <a:srcRect b="0" l="0" r="20752" t="0"/>
          <a:stretch/>
        </p:blipFill>
        <p:spPr>
          <a:xfrm>
            <a:off x="10044062" y="1206618"/>
            <a:ext cx="8243938" cy="6241648"/>
          </a:xfrm>
          <a:prstGeom prst="rect">
            <a:avLst/>
          </a:prstGeom>
          <a:noFill/>
          <a:ln>
            <a:noFill/>
          </a:ln>
        </p:spPr>
      </p:pic>
      <p:sp>
        <p:nvSpPr>
          <p:cNvPr id="523" name="Google Shape;523;p36"/>
          <p:cNvSpPr txBox="1"/>
          <p:nvPr/>
        </p:nvSpPr>
        <p:spPr>
          <a:xfrm>
            <a:off x="628699" y="4085575"/>
            <a:ext cx="9186600" cy="1015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000"/>
              <a:buFont typeface="Arial"/>
              <a:buNone/>
            </a:pPr>
            <a:r>
              <a:rPr b="0" i="0" lang="en-US" sz="6000" u="none" cap="none" strike="noStrike">
                <a:solidFill>
                  <a:srgbClr val="000000"/>
                </a:solidFill>
                <a:latin typeface="Arial"/>
                <a:ea typeface="Arial"/>
                <a:cs typeface="Arial"/>
                <a:sym typeface="Arial"/>
              </a:rPr>
              <a:t>“주요 서비스 워크 플로우”</a:t>
            </a:r>
            <a:endParaRPr b="0" i="0" sz="1300" u="none" cap="none" strike="noStrike">
              <a:solidFill>
                <a:schemeClr val="dk1"/>
              </a:solidFill>
              <a:latin typeface="Arial"/>
              <a:ea typeface="Arial"/>
              <a:cs typeface="Arial"/>
              <a:sym typeface="Arial"/>
            </a:endParaRPr>
          </a:p>
        </p:txBody>
      </p:sp>
      <p:pic>
        <p:nvPicPr>
          <p:cNvPr id="524" name="Google Shape;524;p36"/>
          <p:cNvPicPr preferRelativeResize="0"/>
          <p:nvPr/>
        </p:nvPicPr>
        <p:blipFill rotWithShape="1">
          <a:blip r:embed="rId4">
            <a:alphaModFix/>
          </a:blip>
          <a:srcRect b="0" l="0" r="0" t="0"/>
          <a:stretch/>
        </p:blipFill>
        <p:spPr>
          <a:xfrm rot="10800000">
            <a:off x="908711" y="5142617"/>
            <a:ext cx="8249802" cy="144012"/>
          </a:xfrm>
          <a:prstGeom prst="rect">
            <a:avLst/>
          </a:prstGeom>
          <a:noFill/>
          <a:ln>
            <a:noFill/>
          </a:ln>
        </p:spPr>
      </p:pic>
      <p:sp>
        <p:nvSpPr>
          <p:cNvPr id="525" name="Google Shape;525;p36"/>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29" name="Shape 529"/>
        <p:cNvGrpSpPr/>
        <p:nvPr/>
      </p:nvGrpSpPr>
      <p:grpSpPr>
        <a:xfrm>
          <a:off x="0" y="0"/>
          <a:ext cx="0" cy="0"/>
          <a:chOff x="0" y="0"/>
          <a:chExt cx="0" cy="0"/>
        </a:xfrm>
      </p:grpSpPr>
      <p:sp>
        <p:nvSpPr>
          <p:cNvPr id="530" name="Google Shape;530;p37"/>
          <p:cNvSpPr txBox="1"/>
          <p:nvPr/>
        </p:nvSpPr>
        <p:spPr>
          <a:xfrm>
            <a:off x="4514286" y="911150"/>
            <a:ext cx="9257143" cy="55399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주요 서비스 워크 플로우</a:t>
            </a:r>
            <a:endParaRPr b="0" i="0" sz="1800" u="none" cap="none" strike="noStrike">
              <a:solidFill>
                <a:schemeClr val="dk1"/>
              </a:solidFill>
              <a:latin typeface="Arial"/>
              <a:ea typeface="Arial"/>
              <a:cs typeface="Arial"/>
              <a:sym typeface="Arial"/>
            </a:endParaRPr>
          </a:p>
        </p:txBody>
      </p:sp>
      <p:sp>
        <p:nvSpPr>
          <p:cNvPr id="531" name="Google Shape;531;p37"/>
          <p:cNvSpPr txBox="1"/>
          <p:nvPr/>
        </p:nvSpPr>
        <p:spPr>
          <a:xfrm>
            <a:off x="4514286" y="1491712"/>
            <a:ext cx="9257143" cy="3693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가구 구매 워크 플로우</a:t>
            </a:r>
            <a:endParaRPr b="0" i="0" sz="1800" u="none" cap="none" strike="noStrike">
              <a:solidFill>
                <a:schemeClr val="dk1"/>
              </a:solidFill>
              <a:latin typeface="Arial"/>
              <a:ea typeface="Arial"/>
              <a:cs typeface="Arial"/>
              <a:sym typeface="Arial"/>
            </a:endParaRPr>
          </a:p>
        </p:txBody>
      </p:sp>
      <p:sp>
        <p:nvSpPr>
          <p:cNvPr id="532" name="Google Shape;532;p37"/>
          <p:cNvSpPr/>
          <p:nvPr/>
        </p:nvSpPr>
        <p:spPr>
          <a:xfrm>
            <a:off x="8382000" y="2300129"/>
            <a:ext cx="1371600" cy="4572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Arial"/>
                <a:ea typeface="Arial"/>
                <a:cs typeface="Arial"/>
                <a:sym typeface="Arial"/>
              </a:rPr>
              <a:t>사이트 접속</a:t>
            </a:r>
            <a:endParaRPr b="0" i="0" sz="1600" u="none" cap="none" strike="noStrike">
              <a:solidFill>
                <a:schemeClr val="lt1"/>
              </a:solidFill>
              <a:latin typeface="Arial"/>
              <a:ea typeface="Arial"/>
              <a:cs typeface="Arial"/>
              <a:sym typeface="Arial"/>
            </a:endParaRPr>
          </a:p>
        </p:txBody>
      </p:sp>
      <p:sp>
        <p:nvSpPr>
          <p:cNvPr id="533" name="Google Shape;533;p37"/>
          <p:cNvSpPr/>
          <p:nvPr/>
        </p:nvSpPr>
        <p:spPr>
          <a:xfrm>
            <a:off x="8553450" y="3086100"/>
            <a:ext cx="1028700" cy="393648"/>
          </a:xfrm>
          <a:prstGeom prst="rect">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Arial"/>
                <a:ea typeface="Arial"/>
                <a:cs typeface="Arial"/>
                <a:sym typeface="Arial"/>
              </a:rPr>
              <a:t>가구선택</a:t>
            </a:r>
            <a:endParaRPr b="0" i="0" sz="1600" u="none" cap="none" strike="noStrike">
              <a:solidFill>
                <a:schemeClr val="lt1"/>
              </a:solidFill>
              <a:latin typeface="Arial"/>
              <a:ea typeface="Arial"/>
              <a:cs typeface="Arial"/>
              <a:sym typeface="Arial"/>
            </a:endParaRPr>
          </a:p>
        </p:txBody>
      </p:sp>
      <p:sp>
        <p:nvSpPr>
          <p:cNvPr id="534" name="Google Shape;534;p37"/>
          <p:cNvSpPr txBox="1"/>
          <p:nvPr/>
        </p:nvSpPr>
        <p:spPr>
          <a:xfrm>
            <a:off x="9628700" y="5516705"/>
            <a:ext cx="747752"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NO</a:t>
            </a:r>
            <a:endParaRPr b="0" i="0" sz="1800" u="none" cap="none" strike="noStrike">
              <a:solidFill>
                <a:schemeClr val="dk1"/>
              </a:solidFill>
              <a:latin typeface="Arial"/>
              <a:ea typeface="Arial"/>
              <a:cs typeface="Arial"/>
              <a:sym typeface="Arial"/>
            </a:endParaRPr>
          </a:p>
        </p:txBody>
      </p:sp>
      <p:sp>
        <p:nvSpPr>
          <p:cNvPr id="535" name="Google Shape;535;p37"/>
          <p:cNvSpPr/>
          <p:nvPr/>
        </p:nvSpPr>
        <p:spPr>
          <a:xfrm>
            <a:off x="8229600" y="4076950"/>
            <a:ext cx="1676400" cy="609600"/>
          </a:xfrm>
          <a:prstGeom prst="diamond">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Arial"/>
                <a:ea typeface="Arial"/>
                <a:cs typeface="Arial"/>
                <a:sym typeface="Arial"/>
              </a:rPr>
              <a:t>장바구니</a:t>
            </a:r>
            <a:endParaRPr b="0" i="0" sz="1200" u="none" cap="none" strike="noStrike">
              <a:solidFill>
                <a:schemeClr val="lt1"/>
              </a:solidFill>
              <a:latin typeface="Arial"/>
              <a:ea typeface="Arial"/>
              <a:cs typeface="Arial"/>
              <a:sym typeface="Arial"/>
            </a:endParaRPr>
          </a:p>
        </p:txBody>
      </p:sp>
      <p:cxnSp>
        <p:nvCxnSpPr>
          <p:cNvPr id="536" name="Google Shape;536;p37"/>
          <p:cNvCxnSpPr>
            <a:stCxn id="533" idx="2"/>
            <a:endCxn id="535" idx="0"/>
          </p:cNvCxnSpPr>
          <p:nvPr/>
        </p:nvCxnSpPr>
        <p:spPr>
          <a:xfrm>
            <a:off x="9067800" y="3479748"/>
            <a:ext cx="0" cy="597300"/>
          </a:xfrm>
          <a:prstGeom prst="straightConnector1">
            <a:avLst/>
          </a:prstGeom>
          <a:noFill/>
          <a:ln cap="flat" cmpd="sng" w="28575">
            <a:solidFill>
              <a:srgbClr val="4A7DBA"/>
            </a:solidFill>
            <a:prstDash val="solid"/>
            <a:round/>
            <a:headEnd len="sm" w="sm" type="none"/>
            <a:tailEnd len="med" w="med" type="triangle"/>
          </a:ln>
        </p:spPr>
      </p:cxnSp>
      <p:cxnSp>
        <p:nvCxnSpPr>
          <p:cNvPr id="537" name="Google Shape;537;p37"/>
          <p:cNvCxnSpPr>
            <a:stCxn id="535" idx="3"/>
            <a:endCxn id="533" idx="3"/>
          </p:cNvCxnSpPr>
          <p:nvPr/>
        </p:nvCxnSpPr>
        <p:spPr>
          <a:xfrm rot="10800000">
            <a:off x="9582300" y="3282850"/>
            <a:ext cx="323700" cy="1098900"/>
          </a:xfrm>
          <a:prstGeom prst="bentConnector3">
            <a:avLst>
              <a:gd fmla="val -70621" name="adj1"/>
            </a:avLst>
          </a:prstGeom>
          <a:solidFill>
            <a:schemeClr val="accent5"/>
          </a:solidFill>
          <a:ln cap="flat" cmpd="sng" w="25400">
            <a:solidFill>
              <a:srgbClr val="367D90"/>
            </a:solidFill>
            <a:prstDash val="solid"/>
            <a:round/>
            <a:headEnd len="sm" w="sm" type="none"/>
            <a:tailEnd len="med" w="med" type="triangle"/>
          </a:ln>
        </p:spPr>
      </p:cxnSp>
      <p:sp>
        <p:nvSpPr>
          <p:cNvPr id="538" name="Google Shape;538;p37"/>
          <p:cNvSpPr/>
          <p:nvPr/>
        </p:nvSpPr>
        <p:spPr>
          <a:xfrm>
            <a:off x="8229600" y="5147137"/>
            <a:ext cx="1676400" cy="609600"/>
          </a:xfrm>
          <a:prstGeom prst="diamond">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Arial"/>
                <a:ea typeface="Arial"/>
                <a:cs typeface="Arial"/>
                <a:sym typeface="Arial"/>
              </a:rPr>
              <a:t>로그인</a:t>
            </a:r>
            <a:endParaRPr b="0" i="0" sz="12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Arial"/>
                <a:ea typeface="Arial"/>
                <a:cs typeface="Arial"/>
                <a:sym typeface="Arial"/>
              </a:rPr>
              <a:t>여부</a:t>
            </a:r>
            <a:endParaRPr b="0" i="0" sz="1200" u="none" cap="none" strike="noStrike">
              <a:solidFill>
                <a:schemeClr val="lt1"/>
              </a:solidFill>
              <a:latin typeface="Arial"/>
              <a:ea typeface="Arial"/>
              <a:cs typeface="Arial"/>
              <a:sym typeface="Arial"/>
            </a:endParaRPr>
          </a:p>
        </p:txBody>
      </p:sp>
      <p:sp>
        <p:nvSpPr>
          <p:cNvPr id="539" name="Google Shape;539;p37"/>
          <p:cNvSpPr/>
          <p:nvPr/>
        </p:nvSpPr>
        <p:spPr>
          <a:xfrm>
            <a:off x="7418538" y="5976351"/>
            <a:ext cx="1028700" cy="423582"/>
          </a:xfrm>
          <a:prstGeom prst="rect">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Arial"/>
                <a:ea typeface="Arial"/>
                <a:cs typeface="Arial"/>
                <a:sym typeface="Arial"/>
              </a:rPr>
              <a:t>쿠폰,적립금사용</a:t>
            </a:r>
            <a:endParaRPr b="0" i="0" sz="1200" u="none" cap="none" strike="noStrike">
              <a:solidFill>
                <a:schemeClr val="lt1"/>
              </a:solidFill>
              <a:latin typeface="Arial"/>
              <a:ea typeface="Arial"/>
              <a:cs typeface="Arial"/>
              <a:sym typeface="Arial"/>
            </a:endParaRPr>
          </a:p>
        </p:txBody>
      </p:sp>
      <p:cxnSp>
        <p:nvCxnSpPr>
          <p:cNvPr id="540" name="Google Shape;540;p37"/>
          <p:cNvCxnSpPr>
            <a:stCxn id="535" idx="2"/>
            <a:endCxn id="538" idx="0"/>
          </p:cNvCxnSpPr>
          <p:nvPr/>
        </p:nvCxnSpPr>
        <p:spPr>
          <a:xfrm>
            <a:off x="9067800" y="4686550"/>
            <a:ext cx="0" cy="460500"/>
          </a:xfrm>
          <a:prstGeom prst="straightConnector1">
            <a:avLst/>
          </a:prstGeom>
          <a:noFill/>
          <a:ln cap="flat" cmpd="sng" w="28575">
            <a:solidFill>
              <a:srgbClr val="4A7DBA"/>
            </a:solidFill>
            <a:prstDash val="solid"/>
            <a:round/>
            <a:headEnd len="sm" w="sm" type="none"/>
            <a:tailEnd len="med" w="med" type="triangle"/>
          </a:ln>
        </p:spPr>
      </p:cxnSp>
      <p:sp>
        <p:nvSpPr>
          <p:cNvPr id="541" name="Google Shape;541;p37"/>
          <p:cNvSpPr/>
          <p:nvPr/>
        </p:nvSpPr>
        <p:spPr>
          <a:xfrm>
            <a:off x="8553450" y="6690665"/>
            <a:ext cx="1028700" cy="423582"/>
          </a:xfrm>
          <a:prstGeom prst="rect">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Arial"/>
                <a:ea typeface="Arial"/>
                <a:cs typeface="Arial"/>
                <a:sym typeface="Arial"/>
              </a:rPr>
              <a:t>주문서 작성</a:t>
            </a:r>
            <a:endParaRPr b="0" i="0" sz="1200" u="none" cap="none" strike="noStrike">
              <a:solidFill>
                <a:schemeClr val="lt1"/>
              </a:solidFill>
              <a:latin typeface="Arial"/>
              <a:ea typeface="Arial"/>
              <a:cs typeface="Arial"/>
              <a:sym typeface="Arial"/>
            </a:endParaRPr>
          </a:p>
        </p:txBody>
      </p:sp>
      <p:sp>
        <p:nvSpPr>
          <p:cNvPr id="542" name="Google Shape;542;p37"/>
          <p:cNvSpPr/>
          <p:nvPr/>
        </p:nvSpPr>
        <p:spPr>
          <a:xfrm>
            <a:off x="8553450" y="8336246"/>
            <a:ext cx="1028700" cy="423600"/>
          </a:xfrm>
          <a:prstGeom prst="rect">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Arial"/>
                <a:ea typeface="Arial"/>
                <a:cs typeface="Arial"/>
                <a:sym typeface="Arial"/>
              </a:rPr>
              <a:t>주문완료</a:t>
            </a:r>
            <a:endParaRPr b="0" i="0" sz="1200" u="none" cap="none" strike="noStrike">
              <a:solidFill>
                <a:schemeClr val="lt1"/>
              </a:solidFill>
              <a:latin typeface="Arial"/>
              <a:ea typeface="Arial"/>
              <a:cs typeface="Arial"/>
              <a:sym typeface="Arial"/>
            </a:endParaRPr>
          </a:p>
        </p:txBody>
      </p:sp>
      <p:sp>
        <p:nvSpPr>
          <p:cNvPr id="543" name="Google Shape;543;p37"/>
          <p:cNvSpPr txBox="1"/>
          <p:nvPr/>
        </p:nvSpPr>
        <p:spPr>
          <a:xfrm>
            <a:off x="7919841" y="5524336"/>
            <a:ext cx="824097"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YES</a:t>
            </a:r>
            <a:endParaRPr b="0" i="0" sz="1800" u="none" cap="none" strike="noStrike">
              <a:solidFill>
                <a:schemeClr val="dk1"/>
              </a:solidFill>
              <a:latin typeface="Arial"/>
              <a:ea typeface="Arial"/>
              <a:cs typeface="Arial"/>
              <a:sym typeface="Arial"/>
            </a:endParaRPr>
          </a:p>
        </p:txBody>
      </p:sp>
      <p:cxnSp>
        <p:nvCxnSpPr>
          <p:cNvPr id="544" name="Google Shape;544;p37"/>
          <p:cNvCxnSpPr>
            <a:stCxn id="542" idx="2"/>
            <a:endCxn id="545" idx="0"/>
          </p:cNvCxnSpPr>
          <p:nvPr/>
        </p:nvCxnSpPr>
        <p:spPr>
          <a:xfrm>
            <a:off x="9067800" y="8759846"/>
            <a:ext cx="0" cy="282900"/>
          </a:xfrm>
          <a:prstGeom prst="straightConnector1">
            <a:avLst/>
          </a:prstGeom>
          <a:noFill/>
          <a:ln cap="flat" cmpd="sng" w="28575">
            <a:solidFill>
              <a:srgbClr val="4A7DBA"/>
            </a:solidFill>
            <a:prstDash val="solid"/>
            <a:round/>
            <a:headEnd len="sm" w="sm" type="none"/>
            <a:tailEnd len="med" w="med" type="triangle"/>
          </a:ln>
        </p:spPr>
      </p:cxnSp>
      <p:cxnSp>
        <p:nvCxnSpPr>
          <p:cNvPr id="546" name="Google Shape;546;p37"/>
          <p:cNvCxnSpPr>
            <a:stCxn id="532" idx="2"/>
            <a:endCxn id="533" idx="0"/>
          </p:cNvCxnSpPr>
          <p:nvPr/>
        </p:nvCxnSpPr>
        <p:spPr>
          <a:xfrm>
            <a:off x="9067800" y="2757329"/>
            <a:ext cx="0" cy="328800"/>
          </a:xfrm>
          <a:prstGeom prst="straightConnector1">
            <a:avLst/>
          </a:prstGeom>
          <a:noFill/>
          <a:ln cap="flat" cmpd="sng" w="28575">
            <a:solidFill>
              <a:srgbClr val="4A7DBA"/>
            </a:solidFill>
            <a:prstDash val="solid"/>
            <a:round/>
            <a:headEnd len="sm" w="sm" type="none"/>
            <a:tailEnd len="med" w="med" type="triangle"/>
          </a:ln>
        </p:spPr>
      </p:cxnSp>
      <p:sp>
        <p:nvSpPr>
          <p:cNvPr id="547" name="Google Shape;547;p37"/>
          <p:cNvSpPr/>
          <p:nvPr/>
        </p:nvSpPr>
        <p:spPr>
          <a:xfrm>
            <a:off x="8553450" y="7545618"/>
            <a:ext cx="1028700" cy="423600"/>
          </a:xfrm>
          <a:prstGeom prst="rect">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Arial"/>
                <a:ea typeface="Arial"/>
                <a:cs typeface="Arial"/>
                <a:sym typeface="Arial"/>
              </a:rPr>
              <a:t>결제</a:t>
            </a:r>
            <a:endParaRPr b="0" i="0" sz="1200" u="none" cap="none" strike="noStrike">
              <a:solidFill>
                <a:schemeClr val="lt1"/>
              </a:solidFill>
              <a:latin typeface="Arial"/>
              <a:ea typeface="Arial"/>
              <a:cs typeface="Arial"/>
              <a:sym typeface="Arial"/>
            </a:endParaRPr>
          </a:p>
        </p:txBody>
      </p:sp>
      <p:cxnSp>
        <p:nvCxnSpPr>
          <p:cNvPr id="548" name="Google Shape;548;p37"/>
          <p:cNvCxnSpPr>
            <a:stCxn id="541" idx="2"/>
            <a:endCxn id="547" idx="0"/>
          </p:cNvCxnSpPr>
          <p:nvPr/>
        </p:nvCxnSpPr>
        <p:spPr>
          <a:xfrm>
            <a:off x="9067800" y="7114247"/>
            <a:ext cx="0" cy="431400"/>
          </a:xfrm>
          <a:prstGeom prst="straightConnector1">
            <a:avLst/>
          </a:prstGeom>
          <a:noFill/>
          <a:ln cap="flat" cmpd="sng" w="28575">
            <a:solidFill>
              <a:srgbClr val="4A7DBA"/>
            </a:solidFill>
            <a:prstDash val="solid"/>
            <a:round/>
            <a:headEnd len="sm" w="sm" type="none"/>
            <a:tailEnd len="med" w="med" type="triangle"/>
          </a:ln>
        </p:spPr>
      </p:cxnSp>
      <p:cxnSp>
        <p:nvCxnSpPr>
          <p:cNvPr id="549" name="Google Shape;549;p37"/>
          <p:cNvCxnSpPr>
            <a:stCxn id="547" idx="2"/>
            <a:endCxn id="542" idx="0"/>
          </p:cNvCxnSpPr>
          <p:nvPr/>
        </p:nvCxnSpPr>
        <p:spPr>
          <a:xfrm>
            <a:off x="9067800" y="7969218"/>
            <a:ext cx="0" cy="366900"/>
          </a:xfrm>
          <a:prstGeom prst="straightConnector1">
            <a:avLst/>
          </a:prstGeom>
          <a:noFill/>
          <a:ln cap="flat" cmpd="sng" w="28575">
            <a:solidFill>
              <a:srgbClr val="4A7DBA"/>
            </a:solidFill>
            <a:prstDash val="solid"/>
            <a:round/>
            <a:headEnd len="sm" w="sm" type="none"/>
            <a:tailEnd len="med" w="med" type="triangle"/>
          </a:ln>
        </p:spPr>
      </p:cxnSp>
      <p:sp>
        <p:nvSpPr>
          <p:cNvPr id="550" name="Google Shape;550;p37"/>
          <p:cNvSpPr txBox="1"/>
          <p:nvPr/>
        </p:nvSpPr>
        <p:spPr>
          <a:xfrm>
            <a:off x="9069509" y="3653111"/>
            <a:ext cx="684091"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YES</a:t>
            </a:r>
            <a:endParaRPr b="0" i="0" sz="1800" u="none" cap="none" strike="noStrike">
              <a:solidFill>
                <a:schemeClr val="dk1"/>
              </a:solidFill>
              <a:latin typeface="Arial"/>
              <a:ea typeface="Arial"/>
              <a:cs typeface="Arial"/>
              <a:sym typeface="Arial"/>
            </a:endParaRPr>
          </a:p>
        </p:txBody>
      </p:sp>
      <p:sp>
        <p:nvSpPr>
          <p:cNvPr id="551" name="Google Shape;551;p37"/>
          <p:cNvSpPr txBox="1"/>
          <p:nvPr/>
        </p:nvSpPr>
        <p:spPr>
          <a:xfrm>
            <a:off x="10161714" y="3634737"/>
            <a:ext cx="691815"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NO</a:t>
            </a:r>
            <a:endParaRPr b="0" i="0" sz="1800" u="none" cap="none" strike="noStrike">
              <a:solidFill>
                <a:schemeClr val="dk1"/>
              </a:solidFill>
              <a:latin typeface="Arial"/>
              <a:ea typeface="Arial"/>
              <a:cs typeface="Arial"/>
              <a:sym typeface="Arial"/>
            </a:endParaRPr>
          </a:p>
        </p:txBody>
      </p:sp>
      <p:sp>
        <p:nvSpPr>
          <p:cNvPr id="545" name="Google Shape;545;p37"/>
          <p:cNvSpPr/>
          <p:nvPr/>
        </p:nvSpPr>
        <p:spPr>
          <a:xfrm>
            <a:off x="8553450" y="9042810"/>
            <a:ext cx="1028700" cy="376800"/>
          </a:xfrm>
          <a:prstGeom prst="roundRect">
            <a:avLst>
              <a:gd fmla="val 16667" name="adj"/>
            </a:avLst>
          </a:prstGeom>
          <a:solidFill>
            <a:schemeClr val="accent5"/>
          </a:solidFill>
          <a:ln cap="flat" cmpd="sng" w="25400">
            <a:solidFill>
              <a:srgbClr val="367D9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Arial"/>
                <a:ea typeface="Arial"/>
                <a:cs typeface="Arial"/>
                <a:sym typeface="Arial"/>
              </a:rPr>
              <a:t>배송</a:t>
            </a:r>
            <a:endParaRPr b="0" i="0" sz="1600" u="none" cap="none" strike="noStrike">
              <a:solidFill>
                <a:schemeClr val="lt1"/>
              </a:solidFill>
              <a:latin typeface="Arial"/>
              <a:ea typeface="Arial"/>
              <a:cs typeface="Arial"/>
              <a:sym typeface="Arial"/>
            </a:endParaRPr>
          </a:p>
        </p:txBody>
      </p:sp>
      <p:cxnSp>
        <p:nvCxnSpPr>
          <p:cNvPr id="552" name="Google Shape;552;p37"/>
          <p:cNvCxnSpPr>
            <a:stCxn id="538" idx="3"/>
            <a:endCxn id="541" idx="3"/>
          </p:cNvCxnSpPr>
          <p:nvPr/>
        </p:nvCxnSpPr>
        <p:spPr>
          <a:xfrm flipH="1">
            <a:off x="9582300" y="5451937"/>
            <a:ext cx="323700" cy="1450500"/>
          </a:xfrm>
          <a:prstGeom prst="bentConnector3">
            <a:avLst>
              <a:gd fmla="val -70621" name="adj1"/>
            </a:avLst>
          </a:prstGeom>
          <a:noFill/>
          <a:ln cap="flat" cmpd="sng" w="28575">
            <a:solidFill>
              <a:srgbClr val="4A7DBA"/>
            </a:solidFill>
            <a:prstDash val="solid"/>
            <a:round/>
            <a:headEnd len="sm" w="sm" type="none"/>
            <a:tailEnd len="med" w="med" type="triangle"/>
          </a:ln>
        </p:spPr>
      </p:cxnSp>
      <p:cxnSp>
        <p:nvCxnSpPr>
          <p:cNvPr id="553" name="Google Shape;553;p37"/>
          <p:cNvCxnSpPr>
            <a:stCxn id="538" idx="1"/>
            <a:endCxn id="539" idx="0"/>
          </p:cNvCxnSpPr>
          <p:nvPr/>
        </p:nvCxnSpPr>
        <p:spPr>
          <a:xfrm flipH="1">
            <a:off x="7932900" y="5451937"/>
            <a:ext cx="296700" cy="524400"/>
          </a:xfrm>
          <a:prstGeom prst="bentConnector2">
            <a:avLst/>
          </a:prstGeom>
          <a:noFill/>
          <a:ln cap="flat" cmpd="sng" w="28575">
            <a:solidFill>
              <a:srgbClr val="4A7DBA"/>
            </a:solidFill>
            <a:prstDash val="solid"/>
            <a:round/>
            <a:headEnd len="sm" w="sm" type="none"/>
            <a:tailEnd len="med" w="med" type="triangle"/>
          </a:ln>
        </p:spPr>
      </p:cxnSp>
      <p:cxnSp>
        <p:nvCxnSpPr>
          <p:cNvPr id="554" name="Google Shape;554;p37"/>
          <p:cNvCxnSpPr>
            <a:stCxn id="539" idx="2"/>
            <a:endCxn id="541" idx="1"/>
          </p:cNvCxnSpPr>
          <p:nvPr/>
        </p:nvCxnSpPr>
        <p:spPr>
          <a:xfrm flipH="1" rot="-5400000">
            <a:off x="7991988" y="6340833"/>
            <a:ext cx="502500" cy="620700"/>
          </a:xfrm>
          <a:prstGeom prst="bentConnector2">
            <a:avLst/>
          </a:prstGeom>
          <a:solidFill>
            <a:schemeClr val="accent5"/>
          </a:solidFill>
          <a:ln cap="flat" cmpd="sng" w="25400">
            <a:solidFill>
              <a:srgbClr val="367D90"/>
            </a:solidFill>
            <a:prstDash val="solid"/>
            <a:round/>
            <a:headEnd len="sm" w="sm" type="none"/>
            <a:tailEnd len="med" w="med" type="triangle"/>
          </a:ln>
        </p:spPr>
      </p:cxnSp>
      <p:sp>
        <p:nvSpPr>
          <p:cNvPr id="555" name="Google Shape;555;p37"/>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59" name="Shape 559"/>
        <p:cNvGrpSpPr/>
        <p:nvPr/>
      </p:nvGrpSpPr>
      <p:grpSpPr>
        <a:xfrm>
          <a:off x="0" y="0"/>
          <a:ext cx="0" cy="0"/>
          <a:chOff x="0" y="0"/>
          <a:chExt cx="0" cy="0"/>
        </a:xfrm>
      </p:grpSpPr>
      <p:sp>
        <p:nvSpPr>
          <p:cNvPr id="560" name="Google Shape;560;p38"/>
          <p:cNvSpPr txBox="1"/>
          <p:nvPr/>
        </p:nvSpPr>
        <p:spPr>
          <a:xfrm>
            <a:off x="4514286" y="911150"/>
            <a:ext cx="9257143" cy="79998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제목을 입력해주세요</a:t>
            </a:r>
            <a:endParaRPr b="0" i="0" sz="1800" u="none" cap="none" strike="noStrike">
              <a:solidFill>
                <a:schemeClr val="dk1"/>
              </a:solidFill>
              <a:latin typeface="Calibri"/>
              <a:ea typeface="Calibri"/>
              <a:cs typeface="Calibri"/>
              <a:sym typeface="Calibri"/>
            </a:endParaRPr>
          </a:p>
        </p:txBody>
      </p:sp>
      <p:sp>
        <p:nvSpPr>
          <p:cNvPr id="561" name="Google Shape;561;p38"/>
          <p:cNvSpPr txBox="1"/>
          <p:nvPr/>
        </p:nvSpPr>
        <p:spPr>
          <a:xfrm>
            <a:off x="4514286" y="1491712"/>
            <a:ext cx="9257143" cy="47998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부제를 입력해주세요</a:t>
            </a:r>
            <a:endParaRPr b="0" i="0" sz="1800" u="none" cap="none" strike="noStrike">
              <a:solidFill>
                <a:schemeClr val="dk1"/>
              </a:solidFill>
              <a:latin typeface="Calibri"/>
              <a:ea typeface="Calibri"/>
              <a:cs typeface="Calibri"/>
              <a:sym typeface="Calibri"/>
            </a:endParaRPr>
          </a:p>
        </p:txBody>
      </p:sp>
      <p:pic>
        <p:nvPicPr>
          <p:cNvPr id="562" name="Google Shape;562;p38"/>
          <p:cNvPicPr preferRelativeResize="0"/>
          <p:nvPr/>
        </p:nvPicPr>
        <p:blipFill rotWithShape="1">
          <a:blip r:embed="rId3">
            <a:alphaModFix/>
          </a:blip>
          <a:srcRect b="0" l="0" r="0" t="0"/>
          <a:stretch/>
        </p:blipFill>
        <p:spPr>
          <a:xfrm>
            <a:off x="3381240" y="2710761"/>
            <a:ext cx="11523235" cy="4216574"/>
          </a:xfrm>
          <a:prstGeom prst="rect">
            <a:avLst/>
          </a:prstGeom>
          <a:noFill/>
          <a:ln>
            <a:noFill/>
          </a:ln>
        </p:spPr>
      </p:pic>
      <p:sp>
        <p:nvSpPr>
          <p:cNvPr id="563" name="Google Shape;563;p38"/>
          <p:cNvSpPr txBox="1"/>
          <p:nvPr/>
        </p:nvSpPr>
        <p:spPr>
          <a:xfrm>
            <a:off x="3304762" y="7420295"/>
            <a:ext cx="11599713" cy="9233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회사가 미리캔버스를 통해 제공하는 모든 콘텐츠(템플릿을 포함한 '디자인 요소'를 통칭함) 및 '편집기'에 대한 저작권은 회사에게 있으며 저작권 법과 국제 저작권협약에 의하여 보호받고 있습니다. 다만 사진, 아이콘 및 텍스트의 일부는 타 저작권사로부터 미리캔버스 서비스에서만 사용이 가능토록 허가를 받아 제공하고 있습니다.</a:t>
            </a:r>
            <a:endParaRPr b="0" i="0" sz="1800" u="none" cap="none" strike="noStrike">
              <a:solidFill>
                <a:schemeClr val="dk1"/>
              </a:solidFill>
              <a:latin typeface="Calibri"/>
              <a:ea typeface="Calibri"/>
              <a:cs typeface="Calibri"/>
              <a:sym typeface="Calibri"/>
            </a:endParaRPr>
          </a:p>
        </p:txBody>
      </p:sp>
      <p:sp>
        <p:nvSpPr>
          <p:cNvPr id="564" name="Google Shape;564;p38"/>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68" name="Shape 568"/>
        <p:cNvGrpSpPr/>
        <p:nvPr/>
      </p:nvGrpSpPr>
      <p:grpSpPr>
        <a:xfrm>
          <a:off x="0" y="0"/>
          <a:ext cx="0" cy="0"/>
          <a:chOff x="0" y="0"/>
          <a:chExt cx="0" cy="0"/>
        </a:xfrm>
      </p:grpSpPr>
      <p:sp>
        <p:nvSpPr>
          <p:cNvPr id="569" name="Google Shape;569;p39"/>
          <p:cNvSpPr txBox="1"/>
          <p:nvPr/>
        </p:nvSpPr>
        <p:spPr>
          <a:xfrm>
            <a:off x="4514286" y="911150"/>
            <a:ext cx="9257143" cy="79998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제목을 입력해주세요</a:t>
            </a:r>
            <a:endParaRPr b="0" i="0" sz="1800" u="none" cap="none" strike="noStrike">
              <a:solidFill>
                <a:schemeClr val="dk1"/>
              </a:solidFill>
              <a:latin typeface="Calibri"/>
              <a:ea typeface="Calibri"/>
              <a:cs typeface="Calibri"/>
              <a:sym typeface="Calibri"/>
            </a:endParaRPr>
          </a:p>
        </p:txBody>
      </p:sp>
      <p:sp>
        <p:nvSpPr>
          <p:cNvPr id="570" name="Google Shape;570;p39"/>
          <p:cNvSpPr txBox="1"/>
          <p:nvPr/>
        </p:nvSpPr>
        <p:spPr>
          <a:xfrm>
            <a:off x="4514286" y="1491712"/>
            <a:ext cx="9257143" cy="47998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부제를 입력해주세요</a:t>
            </a:r>
            <a:endParaRPr b="0" i="0" sz="1800" u="none" cap="none" strike="noStrike">
              <a:solidFill>
                <a:schemeClr val="dk1"/>
              </a:solidFill>
              <a:latin typeface="Calibri"/>
              <a:ea typeface="Calibri"/>
              <a:cs typeface="Calibri"/>
              <a:sym typeface="Calibri"/>
            </a:endParaRPr>
          </a:p>
        </p:txBody>
      </p:sp>
      <p:grpSp>
        <p:nvGrpSpPr>
          <p:cNvPr id="571" name="Google Shape;571;p39"/>
          <p:cNvGrpSpPr/>
          <p:nvPr/>
        </p:nvGrpSpPr>
        <p:grpSpPr>
          <a:xfrm>
            <a:off x="3181396" y="2710761"/>
            <a:ext cx="11922923" cy="5966452"/>
            <a:chOff x="3181396" y="2710761"/>
            <a:chExt cx="11922923" cy="5966452"/>
          </a:xfrm>
        </p:grpSpPr>
        <p:pic>
          <p:nvPicPr>
            <p:cNvPr id="572" name="Google Shape;572;p39"/>
            <p:cNvPicPr preferRelativeResize="0"/>
            <p:nvPr/>
          </p:nvPicPr>
          <p:blipFill rotWithShape="1">
            <a:blip r:embed="rId3">
              <a:alphaModFix/>
            </a:blip>
            <a:srcRect b="0" l="0" r="0" t="0"/>
            <a:stretch/>
          </p:blipFill>
          <p:spPr>
            <a:xfrm>
              <a:off x="3181396" y="2710761"/>
              <a:ext cx="2988217" cy="2988217"/>
            </a:xfrm>
            <a:prstGeom prst="rect">
              <a:avLst/>
            </a:prstGeom>
            <a:noFill/>
            <a:ln>
              <a:noFill/>
            </a:ln>
          </p:spPr>
        </p:pic>
        <p:pic>
          <p:nvPicPr>
            <p:cNvPr id="573" name="Google Shape;573;p39"/>
            <p:cNvPicPr preferRelativeResize="0"/>
            <p:nvPr/>
          </p:nvPicPr>
          <p:blipFill rotWithShape="1">
            <a:blip r:embed="rId4">
              <a:alphaModFix/>
            </a:blip>
            <a:srcRect b="0" l="0" r="0" t="0"/>
            <a:stretch/>
          </p:blipFill>
          <p:spPr>
            <a:xfrm>
              <a:off x="6159631" y="2710761"/>
              <a:ext cx="2988217" cy="2988217"/>
            </a:xfrm>
            <a:prstGeom prst="rect">
              <a:avLst/>
            </a:prstGeom>
            <a:noFill/>
            <a:ln>
              <a:noFill/>
            </a:ln>
          </p:spPr>
        </p:pic>
        <p:pic>
          <p:nvPicPr>
            <p:cNvPr id="574" name="Google Shape;574;p39"/>
            <p:cNvPicPr preferRelativeResize="0"/>
            <p:nvPr/>
          </p:nvPicPr>
          <p:blipFill rotWithShape="1">
            <a:blip r:embed="rId5">
              <a:alphaModFix/>
            </a:blip>
            <a:srcRect b="0" l="0" r="0" t="0"/>
            <a:stretch/>
          </p:blipFill>
          <p:spPr>
            <a:xfrm>
              <a:off x="9137866" y="2710761"/>
              <a:ext cx="2988217" cy="2988217"/>
            </a:xfrm>
            <a:prstGeom prst="rect">
              <a:avLst/>
            </a:prstGeom>
            <a:noFill/>
            <a:ln>
              <a:noFill/>
            </a:ln>
          </p:spPr>
        </p:pic>
        <p:pic>
          <p:nvPicPr>
            <p:cNvPr id="575" name="Google Shape;575;p39"/>
            <p:cNvPicPr preferRelativeResize="0"/>
            <p:nvPr/>
          </p:nvPicPr>
          <p:blipFill rotWithShape="1">
            <a:blip r:embed="rId6">
              <a:alphaModFix/>
            </a:blip>
            <a:srcRect b="0" l="0" r="0" t="0"/>
            <a:stretch/>
          </p:blipFill>
          <p:spPr>
            <a:xfrm>
              <a:off x="12116102" y="2710761"/>
              <a:ext cx="2988217" cy="2988217"/>
            </a:xfrm>
            <a:prstGeom prst="rect">
              <a:avLst/>
            </a:prstGeom>
            <a:noFill/>
            <a:ln>
              <a:noFill/>
            </a:ln>
          </p:spPr>
        </p:pic>
        <p:pic>
          <p:nvPicPr>
            <p:cNvPr id="576" name="Google Shape;576;p39"/>
            <p:cNvPicPr preferRelativeResize="0"/>
            <p:nvPr/>
          </p:nvPicPr>
          <p:blipFill rotWithShape="1">
            <a:blip r:embed="rId7">
              <a:alphaModFix/>
            </a:blip>
            <a:srcRect b="0" l="0" r="0" t="0"/>
            <a:stretch/>
          </p:blipFill>
          <p:spPr>
            <a:xfrm>
              <a:off x="3181396" y="5688996"/>
              <a:ext cx="2988217" cy="2988217"/>
            </a:xfrm>
            <a:prstGeom prst="rect">
              <a:avLst/>
            </a:prstGeom>
            <a:noFill/>
            <a:ln>
              <a:noFill/>
            </a:ln>
          </p:spPr>
        </p:pic>
        <p:pic>
          <p:nvPicPr>
            <p:cNvPr id="577" name="Google Shape;577;p39"/>
            <p:cNvPicPr preferRelativeResize="0"/>
            <p:nvPr/>
          </p:nvPicPr>
          <p:blipFill rotWithShape="1">
            <a:blip r:embed="rId8">
              <a:alphaModFix/>
            </a:blip>
            <a:srcRect b="0" l="0" r="0" t="0"/>
            <a:stretch/>
          </p:blipFill>
          <p:spPr>
            <a:xfrm>
              <a:off x="6159631" y="5688996"/>
              <a:ext cx="2988217" cy="2988217"/>
            </a:xfrm>
            <a:prstGeom prst="rect">
              <a:avLst/>
            </a:prstGeom>
            <a:noFill/>
            <a:ln>
              <a:noFill/>
            </a:ln>
          </p:spPr>
        </p:pic>
        <p:pic>
          <p:nvPicPr>
            <p:cNvPr id="578" name="Google Shape;578;p39"/>
            <p:cNvPicPr preferRelativeResize="0"/>
            <p:nvPr/>
          </p:nvPicPr>
          <p:blipFill rotWithShape="1">
            <a:blip r:embed="rId9">
              <a:alphaModFix/>
            </a:blip>
            <a:srcRect b="0" l="0" r="0" t="0"/>
            <a:stretch/>
          </p:blipFill>
          <p:spPr>
            <a:xfrm>
              <a:off x="9137866" y="5688996"/>
              <a:ext cx="2988217" cy="2988217"/>
            </a:xfrm>
            <a:prstGeom prst="rect">
              <a:avLst/>
            </a:prstGeom>
            <a:noFill/>
            <a:ln>
              <a:noFill/>
            </a:ln>
          </p:spPr>
        </p:pic>
        <p:pic>
          <p:nvPicPr>
            <p:cNvPr id="579" name="Google Shape;579;p39"/>
            <p:cNvPicPr preferRelativeResize="0"/>
            <p:nvPr/>
          </p:nvPicPr>
          <p:blipFill rotWithShape="1">
            <a:blip r:embed="rId10">
              <a:alphaModFix/>
            </a:blip>
            <a:srcRect b="0" l="0" r="0" t="0"/>
            <a:stretch/>
          </p:blipFill>
          <p:spPr>
            <a:xfrm>
              <a:off x="12116102" y="5688996"/>
              <a:ext cx="2988217" cy="2988217"/>
            </a:xfrm>
            <a:prstGeom prst="rect">
              <a:avLst/>
            </a:prstGeom>
            <a:noFill/>
            <a:ln>
              <a:noFill/>
            </a:ln>
          </p:spPr>
        </p:pic>
      </p:grpSp>
      <p:sp>
        <p:nvSpPr>
          <p:cNvPr id="580" name="Google Shape;580;p39"/>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84" name="Shape 584"/>
        <p:cNvGrpSpPr/>
        <p:nvPr/>
      </p:nvGrpSpPr>
      <p:grpSpPr>
        <a:xfrm>
          <a:off x="0" y="0"/>
          <a:ext cx="0" cy="0"/>
          <a:chOff x="0" y="0"/>
          <a:chExt cx="0" cy="0"/>
        </a:xfrm>
      </p:grpSpPr>
      <p:sp>
        <p:nvSpPr>
          <p:cNvPr id="585" name="Google Shape;585;p40"/>
          <p:cNvSpPr txBox="1"/>
          <p:nvPr/>
        </p:nvSpPr>
        <p:spPr>
          <a:xfrm>
            <a:off x="4514286" y="911150"/>
            <a:ext cx="9257143" cy="79998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제목을 입력해주세요</a:t>
            </a:r>
            <a:endParaRPr b="0" i="0" sz="1800" u="none" cap="none" strike="noStrike">
              <a:solidFill>
                <a:schemeClr val="dk1"/>
              </a:solidFill>
              <a:latin typeface="Calibri"/>
              <a:ea typeface="Calibri"/>
              <a:cs typeface="Calibri"/>
              <a:sym typeface="Calibri"/>
            </a:endParaRPr>
          </a:p>
        </p:txBody>
      </p:sp>
      <p:sp>
        <p:nvSpPr>
          <p:cNvPr id="586" name="Google Shape;586;p40"/>
          <p:cNvSpPr txBox="1"/>
          <p:nvPr/>
        </p:nvSpPr>
        <p:spPr>
          <a:xfrm>
            <a:off x="4514286" y="1491712"/>
            <a:ext cx="9257143" cy="47998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부제를 입력해주세요</a:t>
            </a:r>
            <a:endParaRPr b="0" i="0" sz="1800" u="none" cap="none" strike="noStrike">
              <a:solidFill>
                <a:schemeClr val="dk1"/>
              </a:solidFill>
              <a:latin typeface="Calibri"/>
              <a:ea typeface="Calibri"/>
              <a:cs typeface="Calibri"/>
              <a:sym typeface="Calibri"/>
            </a:endParaRPr>
          </a:p>
        </p:txBody>
      </p:sp>
      <p:pic>
        <p:nvPicPr>
          <p:cNvPr id="587" name="Google Shape;587;p40"/>
          <p:cNvPicPr preferRelativeResize="0"/>
          <p:nvPr/>
        </p:nvPicPr>
        <p:blipFill rotWithShape="1">
          <a:blip r:embed="rId3">
            <a:alphaModFix/>
          </a:blip>
          <a:srcRect b="0" l="0" r="0" t="0"/>
          <a:stretch/>
        </p:blipFill>
        <p:spPr>
          <a:xfrm rot="5400000">
            <a:off x="6459665" y="5720377"/>
            <a:ext cx="5366384" cy="140199"/>
          </a:xfrm>
          <a:prstGeom prst="rect">
            <a:avLst/>
          </a:prstGeom>
          <a:noFill/>
          <a:ln>
            <a:noFill/>
          </a:ln>
        </p:spPr>
      </p:pic>
      <p:sp>
        <p:nvSpPr>
          <p:cNvPr id="588" name="Google Shape;588;p40"/>
          <p:cNvSpPr txBox="1"/>
          <p:nvPr/>
        </p:nvSpPr>
        <p:spPr>
          <a:xfrm>
            <a:off x="-16444" y="3603475"/>
            <a:ext cx="8606921" cy="1093344"/>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사용자는 회사의 허락없이 미리캔버스의 '편집기' 소프트웨어를 이용하여, 상업적 활동을 할 수 없습니다.</a:t>
            </a:r>
            <a:endParaRPr b="0" i="0" sz="1800" u="none" cap="none" strike="noStrike">
              <a:solidFill>
                <a:schemeClr val="dk1"/>
              </a:solidFill>
              <a:latin typeface="Calibri"/>
              <a:ea typeface="Calibri"/>
              <a:cs typeface="Calibri"/>
              <a:sym typeface="Calibri"/>
            </a:endParaRPr>
          </a:p>
        </p:txBody>
      </p:sp>
      <p:sp>
        <p:nvSpPr>
          <p:cNvPr id="589" name="Google Shape;589;p40"/>
          <p:cNvSpPr txBox="1"/>
          <p:nvPr/>
        </p:nvSpPr>
        <p:spPr>
          <a:xfrm>
            <a:off x="18807" y="3066015"/>
            <a:ext cx="8571670" cy="53332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제목을 입력해주세요</a:t>
            </a:r>
            <a:endParaRPr b="0" i="0" sz="1800" u="none" cap="none" strike="noStrike">
              <a:solidFill>
                <a:schemeClr val="dk1"/>
              </a:solidFill>
              <a:latin typeface="Calibri"/>
              <a:ea typeface="Calibri"/>
              <a:cs typeface="Calibri"/>
              <a:sym typeface="Calibri"/>
            </a:endParaRPr>
          </a:p>
        </p:txBody>
      </p:sp>
      <p:sp>
        <p:nvSpPr>
          <p:cNvPr id="590" name="Google Shape;590;p40"/>
          <p:cNvSpPr txBox="1"/>
          <p:nvPr/>
        </p:nvSpPr>
        <p:spPr>
          <a:xfrm>
            <a:off x="9705579" y="5268458"/>
            <a:ext cx="8606921" cy="109334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사용자는 회사의 허락없이 미리캔버스의 '편집기' 소프트웨어를 이용하여, 상업적 활동을 할 수 없습니다.</a:t>
            </a:r>
            <a:endParaRPr b="0" i="0" sz="1800" u="none" cap="none" strike="noStrike">
              <a:solidFill>
                <a:schemeClr val="dk1"/>
              </a:solidFill>
              <a:latin typeface="Calibri"/>
              <a:ea typeface="Calibri"/>
              <a:cs typeface="Calibri"/>
              <a:sym typeface="Calibri"/>
            </a:endParaRPr>
          </a:p>
        </p:txBody>
      </p:sp>
      <p:sp>
        <p:nvSpPr>
          <p:cNvPr id="591" name="Google Shape;591;p40"/>
          <p:cNvSpPr txBox="1"/>
          <p:nvPr/>
        </p:nvSpPr>
        <p:spPr>
          <a:xfrm>
            <a:off x="9705579" y="4730998"/>
            <a:ext cx="8571670" cy="5333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제목을 입력해주세요</a:t>
            </a:r>
            <a:endParaRPr b="0" i="0" sz="1800" u="none" cap="none" strike="noStrike">
              <a:solidFill>
                <a:schemeClr val="dk1"/>
              </a:solidFill>
              <a:latin typeface="Calibri"/>
              <a:ea typeface="Calibri"/>
              <a:cs typeface="Calibri"/>
              <a:sym typeface="Calibri"/>
            </a:endParaRPr>
          </a:p>
        </p:txBody>
      </p:sp>
      <p:sp>
        <p:nvSpPr>
          <p:cNvPr id="592" name="Google Shape;592;p40"/>
          <p:cNvSpPr txBox="1"/>
          <p:nvPr/>
        </p:nvSpPr>
        <p:spPr>
          <a:xfrm>
            <a:off x="26565" y="7039886"/>
            <a:ext cx="8602006" cy="1093344"/>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사용자는 콘텐츠 및 '편집기'를 회사의 허락없이 다른 서버에 미러링할 수 없습니다.</a:t>
            </a:r>
            <a:endParaRPr b="0" i="0" sz="1800" u="none" cap="none" strike="noStrike">
              <a:solidFill>
                <a:schemeClr val="dk1"/>
              </a:solidFill>
              <a:latin typeface="Calibri"/>
              <a:ea typeface="Calibri"/>
              <a:cs typeface="Calibri"/>
              <a:sym typeface="Calibri"/>
            </a:endParaRPr>
          </a:p>
        </p:txBody>
      </p:sp>
      <p:sp>
        <p:nvSpPr>
          <p:cNvPr id="593" name="Google Shape;593;p40"/>
          <p:cNvSpPr txBox="1"/>
          <p:nvPr/>
        </p:nvSpPr>
        <p:spPr>
          <a:xfrm>
            <a:off x="56902" y="6502426"/>
            <a:ext cx="8571670" cy="53332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제목을 입력해주세요</a:t>
            </a:r>
            <a:endParaRPr b="0" i="0" sz="1800" u="none" cap="none" strike="noStrike">
              <a:solidFill>
                <a:schemeClr val="dk1"/>
              </a:solidFill>
              <a:latin typeface="Calibri"/>
              <a:ea typeface="Calibri"/>
              <a:cs typeface="Calibri"/>
              <a:sym typeface="Calibri"/>
            </a:endParaRPr>
          </a:p>
        </p:txBody>
      </p:sp>
      <p:sp>
        <p:nvSpPr>
          <p:cNvPr id="594" name="Google Shape;594;p40"/>
          <p:cNvSpPr txBox="1"/>
          <p:nvPr/>
        </p:nvSpPr>
        <p:spPr>
          <a:xfrm>
            <a:off x="9705579" y="7872801"/>
            <a:ext cx="8602006" cy="109334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사용자는 콘텐츠 및 '편집기'를 회사의 허락없이 다른 서버에 미러링할 수 없습니다.</a:t>
            </a:r>
            <a:endParaRPr b="0" i="0" sz="1800" u="none" cap="none" strike="noStrike">
              <a:solidFill>
                <a:schemeClr val="dk1"/>
              </a:solidFill>
              <a:latin typeface="Calibri"/>
              <a:ea typeface="Calibri"/>
              <a:cs typeface="Calibri"/>
              <a:sym typeface="Calibri"/>
            </a:endParaRPr>
          </a:p>
        </p:txBody>
      </p:sp>
      <p:sp>
        <p:nvSpPr>
          <p:cNvPr id="595" name="Google Shape;595;p40"/>
          <p:cNvSpPr txBox="1"/>
          <p:nvPr/>
        </p:nvSpPr>
        <p:spPr>
          <a:xfrm>
            <a:off x="9705579" y="7335341"/>
            <a:ext cx="8571670" cy="5333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제목을 입력해주세요</a:t>
            </a:r>
            <a:endParaRPr b="0" i="0" sz="1800" u="none" cap="none" strike="noStrike">
              <a:solidFill>
                <a:schemeClr val="dk1"/>
              </a:solidFill>
              <a:latin typeface="Calibri"/>
              <a:ea typeface="Calibri"/>
              <a:cs typeface="Calibri"/>
              <a:sym typeface="Calibri"/>
            </a:endParaRPr>
          </a:p>
        </p:txBody>
      </p:sp>
      <p:sp>
        <p:nvSpPr>
          <p:cNvPr id="596" name="Google Shape;596;p40"/>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600" name="Shape 600"/>
        <p:cNvGrpSpPr/>
        <p:nvPr/>
      </p:nvGrpSpPr>
      <p:grpSpPr>
        <a:xfrm>
          <a:off x="0" y="0"/>
          <a:ext cx="0" cy="0"/>
          <a:chOff x="0" y="0"/>
          <a:chExt cx="0" cy="0"/>
        </a:xfrm>
      </p:grpSpPr>
      <p:pic>
        <p:nvPicPr>
          <p:cNvPr id="601" name="Google Shape;601;p41"/>
          <p:cNvPicPr preferRelativeResize="0"/>
          <p:nvPr/>
        </p:nvPicPr>
        <p:blipFill rotWithShape="1">
          <a:blip r:embed="rId3">
            <a:alphaModFix/>
          </a:blip>
          <a:srcRect b="0" l="0" r="0" t="0"/>
          <a:stretch/>
        </p:blipFill>
        <p:spPr>
          <a:xfrm>
            <a:off x="0" y="0"/>
            <a:ext cx="18285714" cy="10285714"/>
          </a:xfrm>
          <a:prstGeom prst="rect">
            <a:avLst/>
          </a:prstGeom>
          <a:noFill/>
          <a:ln>
            <a:noFill/>
          </a:ln>
        </p:spPr>
      </p:pic>
      <p:sp>
        <p:nvSpPr>
          <p:cNvPr id="602" name="Google Shape;602;p41"/>
          <p:cNvSpPr txBox="1"/>
          <p:nvPr/>
        </p:nvSpPr>
        <p:spPr>
          <a:xfrm>
            <a:off x="4514286" y="911150"/>
            <a:ext cx="9257143" cy="79998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FFFFFF"/>
                </a:solidFill>
                <a:latin typeface="Arial"/>
                <a:ea typeface="Arial"/>
                <a:cs typeface="Arial"/>
                <a:sym typeface="Arial"/>
              </a:rPr>
              <a:t>제목을 입력해주세요</a:t>
            </a:r>
            <a:endParaRPr b="0" i="0" sz="1800" u="none" cap="none" strike="noStrike">
              <a:solidFill>
                <a:schemeClr val="dk1"/>
              </a:solidFill>
              <a:latin typeface="Calibri"/>
              <a:ea typeface="Calibri"/>
              <a:cs typeface="Calibri"/>
              <a:sym typeface="Calibri"/>
            </a:endParaRPr>
          </a:p>
        </p:txBody>
      </p:sp>
      <p:sp>
        <p:nvSpPr>
          <p:cNvPr id="603" name="Google Shape;603;p41"/>
          <p:cNvSpPr txBox="1"/>
          <p:nvPr/>
        </p:nvSpPr>
        <p:spPr>
          <a:xfrm>
            <a:off x="4514286" y="1491712"/>
            <a:ext cx="9257143" cy="47998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FFFFFF"/>
                </a:solidFill>
                <a:latin typeface="Arial"/>
                <a:ea typeface="Arial"/>
                <a:cs typeface="Arial"/>
                <a:sym typeface="Arial"/>
              </a:rPr>
              <a:t>부제를 입력해주세요</a:t>
            </a:r>
            <a:endParaRPr b="0" i="0" sz="1800" u="none" cap="none" strike="noStrike">
              <a:solidFill>
                <a:schemeClr val="dk1"/>
              </a:solidFill>
              <a:latin typeface="Calibri"/>
              <a:ea typeface="Calibri"/>
              <a:cs typeface="Calibri"/>
              <a:sym typeface="Calibri"/>
            </a:endParaRPr>
          </a:p>
        </p:txBody>
      </p:sp>
      <p:sp>
        <p:nvSpPr>
          <p:cNvPr id="604" name="Google Shape;604;p41"/>
          <p:cNvSpPr txBox="1"/>
          <p:nvPr/>
        </p:nvSpPr>
        <p:spPr>
          <a:xfrm>
            <a:off x="1689655" y="3491713"/>
            <a:ext cx="12043678" cy="369331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FFFFFF"/>
                </a:solidFill>
                <a:latin typeface="Arial"/>
                <a:ea typeface="Arial"/>
                <a:cs typeface="Arial"/>
                <a:sym typeface="Arial"/>
              </a:rPr>
              <a:t>회사가 미리캔버스를 통해 제공하는 모든 콘텐츠(템플릿을 포함한 '디자인 요소'를 통칭함) 및 '편집기'에 대한 저작권은 회사에게 있으며 저작권 법과 국제 저작권협약에 의하여 보호받고 있습니다. 다만 사진, 아이콘 및 텍스트의 일부는 타 저작권사로부터 미리캔버스 서비스에서만 사용이 가능토록 허가를 받아 제공하고 있습니다.</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FFFFFF"/>
                </a:solidFill>
                <a:latin typeface="Arial"/>
                <a:ea typeface="Arial"/>
                <a:cs typeface="Arial"/>
                <a:sym typeface="Arial"/>
              </a:rPr>
              <a:t>사용자는 미리캔버스에서 제공하는 사진, 아이콘, 이미지, 도형, 텍스트, 차트 등의 '디자인 요소'를 개별적으로 캡쳐 혹은 다른 이름으로 저장 등을 통하여 복제하거나, 이를 수정하여 사용할 수 없습니다. 그러나 미리캔버스에서 제공되는 '템플릿'은 자유롭게 복제 및 수정하여 사용할 수 있습니다. 즉 ‘디자인 요소’들의 총합으로 이루어진 템플릿은 복제 및 수정이 가능하나, ‘디자인 요소’를 개별적으로 복제하거나, 수정하는 것은 금지됩니다.</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FFFFFF"/>
                </a:solidFill>
                <a:latin typeface="Arial"/>
                <a:ea typeface="Arial"/>
                <a:cs typeface="Arial"/>
                <a:sym typeface="Arial"/>
              </a:rPr>
              <a:t>사용자는 콘텐츠 및 '편집기'를 회사의 허락없이 다른 서버에 미러링할 수 없습니다. 사용자는 회사의 허락없이 미리캔버스의 '편집기' 소프트웨어를 이용하여, 상업적 활동을 할 수 없습니다. 사용자는 미리캔버스에서 제공하는 템플릿을 복제 및 수정하여, 이를 편집이 가능한 템플릿으로 재판매할 수 없습니다. 사용자는 미리캔버스 웹사이트 혹은 '편집기'를 역 어셈블리, 역 엔지니어링, 디컴파일 등의 행위를 할 수 없습니다. </a:t>
            </a:r>
            <a:endParaRPr b="0" i="0" sz="1800" u="none" cap="none" strike="noStrike">
              <a:solidFill>
                <a:schemeClr val="dk1"/>
              </a:solidFill>
              <a:latin typeface="Calibri"/>
              <a:ea typeface="Calibri"/>
              <a:cs typeface="Calibri"/>
              <a:sym typeface="Calibri"/>
            </a:endParaRPr>
          </a:p>
        </p:txBody>
      </p:sp>
      <p:sp>
        <p:nvSpPr>
          <p:cNvPr id="605" name="Google Shape;605;p41"/>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4F4"/>
        </a:solidFill>
      </p:bgPr>
    </p:bg>
    <p:spTree>
      <p:nvGrpSpPr>
        <p:cNvPr id="99" name="Shape 99"/>
        <p:cNvGrpSpPr/>
        <p:nvPr/>
      </p:nvGrpSpPr>
      <p:grpSpPr>
        <a:xfrm>
          <a:off x="0" y="0"/>
          <a:ext cx="0" cy="0"/>
          <a:chOff x="0" y="0"/>
          <a:chExt cx="0" cy="0"/>
        </a:xfrm>
      </p:grpSpPr>
      <p:pic>
        <p:nvPicPr>
          <p:cNvPr id="100" name="Google Shape;100;p15"/>
          <p:cNvPicPr preferRelativeResize="0"/>
          <p:nvPr/>
        </p:nvPicPr>
        <p:blipFill rotWithShape="1">
          <a:blip r:embed="rId3">
            <a:alphaModFix/>
          </a:blip>
          <a:srcRect b="0" l="0" r="20752" t="0"/>
          <a:stretch/>
        </p:blipFill>
        <p:spPr>
          <a:xfrm>
            <a:off x="10044062" y="1206618"/>
            <a:ext cx="8243938" cy="6241648"/>
          </a:xfrm>
          <a:prstGeom prst="rect">
            <a:avLst/>
          </a:prstGeom>
          <a:noFill/>
          <a:ln>
            <a:noFill/>
          </a:ln>
        </p:spPr>
      </p:pic>
      <p:sp>
        <p:nvSpPr>
          <p:cNvPr id="101" name="Google Shape;101;p15"/>
          <p:cNvSpPr txBox="1"/>
          <p:nvPr/>
        </p:nvSpPr>
        <p:spPr>
          <a:xfrm>
            <a:off x="1747170" y="4085575"/>
            <a:ext cx="6712200" cy="1369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500"/>
              <a:buFont typeface="Arial"/>
              <a:buNone/>
            </a:pPr>
            <a:r>
              <a:rPr b="0" i="0" lang="en-US" sz="6500" u="none" cap="none" strike="noStrike">
                <a:solidFill>
                  <a:srgbClr val="000000"/>
                </a:solidFill>
                <a:latin typeface="Arial"/>
                <a:ea typeface="Arial"/>
                <a:cs typeface="Arial"/>
                <a:sym typeface="Arial"/>
              </a:rPr>
              <a:t>“주제 선정 이유”</a:t>
            </a:r>
            <a:br>
              <a:rPr b="0" i="0" lang="en-US" sz="6500" u="none" cap="none" strike="noStrike">
                <a:solidFill>
                  <a:srgbClr val="000000"/>
                </a:solidFill>
                <a:latin typeface="Arial"/>
                <a:ea typeface="Arial"/>
                <a:cs typeface="Arial"/>
                <a:sym typeface="Arial"/>
              </a:rPr>
            </a:br>
            <a:endParaRPr b="0" i="0" sz="1800" u="none" cap="none" strike="noStrike">
              <a:solidFill>
                <a:schemeClr val="dk1"/>
              </a:solidFill>
              <a:latin typeface="Arial"/>
              <a:ea typeface="Arial"/>
              <a:cs typeface="Arial"/>
              <a:sym typeface="Arial"/>
            </a:endParaRPr>
          </a:p>
        </p:txBody>
      </p:sp>
      <p:pic>
        <p:nvPicPr>
          <p:cNvPr id="102" name="Google Shape;102;p15"/>
          <p:cNvPicPr preferRelativeResize="0"/>
          <p:nvPr/>
        </p:nvPicPr>
        <p:blipFill rotWithShape="1">
          <a:blip r:embed="rId4">
            <a:alphaModFix/>
          </a:blip>
          <a:srcRect b="0" l="0" r="0" t="0"/>
          <a:stretch/>
        </p:blipFill>
        <p:spPr>
          <a:xfrm rot="10800000">
            <a:off x="2204364" y="5231306"/>
            <a:ext cx="5056863" cy="55323"/>
          </a:xfrm>
          <a:prstGeom prst="rect">
            <a:avLst/>
          </a:prstGeom>
          <a:noFill/>
          <a:ln>
            <a:noFill/>
          </a:ln>
        </p:spPr>
      </p:pic>
      <p:sp>
        <p:nvSpPr>
          <p:cNvPr id="103" name="Google Shape;103;p15"/>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09" name="Shape 609"/>
        <p:cNvGrpSpPr/>
        <p:nvPr/>
      </p:nvGrpSpPr>
      <p:grpSpPr>
        <a:xfrm>
          <a:off x="0" y="0"/>
          <a:ext cx="0" cy="0"/>
          <a:chOff x="0" y="0"/>
          <a:chExt cx="0" cy="0"/>
        </a:xfrm>
      </p:grpSpPr>
      <p:sp>
        <p:nvSpPr>
          <p:cNvPr id="610" name="Google Shape;610;p42"/>
          <p:cNvSpPr txBox="1"/>
          <p:nvPr/>
        </p:nvSpPr>
        <p:spPr>
          <a:xfrm>
            <a:off x="4514286" y="911150"/>
            <a:ext cx="9257143" cy="79998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제목을 입력해주세요</a:t>
            </a:r>
            <a:endParaRPr b="0" i="0" sz="1800" u="none" cap="none" strike="noStrike">
              <a:solidFill>
                <a:schemeClr val="dk1"/>
              </a:solidFill>
              <a:latin typeface="Calibri"/>
              <a:ea typeface="Calibri"/>
              <a:cs typeface="Calibri"/>
              <a:sym typeface="Calibri"/>
            </a:endParaRPr>
          </a:p>
        </p:txBody>
      </p:sp>
      <p:sp>
        <p:nvSpPr>
          <p:cNvPr id="611" name="Google Shape;611;p42"/>
          <p:cNvSpPr txBox="1"/>
          <p:nvPr/>
        </p:nvSpPr>
        <p:spPr>
          <a:xfrm>
            <a:off x="4514286" y="1491712"/>
            <a:ext cx="9257143" cy="47998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부제를 입력해주세요</a:t>
            </a:r>
            <a:endParaRPr b="0" i="0" sz="1800" u="none" cap="none" strike="noStrike">
              <a:solidFill>
                <a:schemeClr val="dk1"/>
              </a:solidFill>
              <a:latin typeface="Calibri"/>
              <a:ea typeface="Calibri"/>
              <a:cs typeface="Calibri"/>
              <a:sym typeface="Calibri"/>
            </a:endParaRPr>
          </a:p>
        </p:txBody>
      </p:sp>
      <p:pic>
        <p:nvPicPr>
          <p:cNvPr id="612" name="Google Shape;612;p42"/>
          <p:cNvPicPr preferRelativeResize="0"/>
          <p:nvPr/>
        </p:nvPicPr>
        <p:blipFill rotWithShape="1">
          <a:blip r:embed="rId3">
            <a:alphaModFix/>
          </a:blip>
          <a:srcRect b="0" l="0" r="0" t="0"/>
          <a:stretch/>
        </p:blipFill>
        <p:spPr>
          <a:xfrm>
            <a:off x="3180952" y="2795367"/>
            <a:ext cx="11923810" cy="5685392"/>
          </a:xfrm>
          <a:prstGeom prst="rect">
            <a:avLst/>
          </a:prstGeom>
          <a:noFill/>
          <a:ln>
            <a:noFill/>
          </a:ln>
        </p:spPr>
      </p:pic>
      <p:sp>
        <p:nvSpPr>
          <p:cNvPr id="613" name="Google Shape;613;p42"/>
          <p:cNvSpPr txBox="1"/>
          <p:nvPr/>
        </p:nvSpPr>
        <p:spPr>
          <a:xfrm>
            <a:off x="4857022" y="8432315"/>
            <a:ext cx="8571670" cy="5333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지도에 대한 간단한 설명을 입력해주세요</a:t>
            </a:r>
            <a:endParaRPr b="0" i="0" sz="1800" u="none" cap="none" strike="noStrike">
              <a:solidFill>
                <a:schemeClr val="dk1"/>
              </a:solidFill>
              <a:latin typeface="Calibri"/>
              <a:ea typeface="Calibri"/>
              <a:cs typeface="Calibri"/>
              <a:sym typeface="Calibri"/>
            </a:endParaRPr>
          </a:p>
        </p:txBody>
      </p:sp>
      <p:pic>
        <p:nvPicPr>
          <p:cNvPr id="614" name="Google Shape;614;p42"/>
          <p:cNvPicPr preferRelativeResize="0"/>
          <p:nvPr/>
        </p:nvPicPr>
        <p:blipFill rotWithShape="1">
          <a:blip r:embed="rId4">
            <a:alphaModFix/>
          </a:blip>
          <a:srcRect b="0" l="0" r="0" t="0"/>
          <a:stretch/>
        </p:blipFill>
        <p:spPr>
          <a:xfrm>
            <a:off x="7223987" y="3984910"/>
            <a:ext cx="366489" cy="729376"/>
          </a:xfrm>
          <a:prstGeom prst="rect">
            <a:avLst/>
          </a:prstGeom>
          <a:noFill/>
          <a:ln>
            <a:noFill/>
          </a:ln>
        </p:spPr>
      </p:pic>
      <p:pic>
        <p:nvPicPr>
          <p:cNvPr id="615" name="Google Shape;615;p42"/>
          <p:cNvPicPr preferRelativeResize="0"/>
          <p:nvPr/>
        </p:nvPicPr>
        <p:blipFill rotWithShape="1">
          <a:blip r:embed="rId5">
            <a:alphaModFix/>
          </a:blip>
          <a:srcRect b="0" l="0" r="0" t="0"/>
          <a:stretch/>
        </p:blipFill>
        <p:spPr>
          <a:xfrm>
            <a:off x="13004939" y="6076158"/>
            <a:ext cx="277571" cy="552413"/>
          </a:xfrm>
          <a:prstGeom prst="rect">
            <a:avLst/>
          </a:prstGeom>
          <a:noFill/>
          <a:ln>
            <a:noFill/>
          </a:ln>
        </p:spPr>
      </p:pic>
      <p:sp>
        <p:nvSpPr>
          <p:cNvPr id="616" name="Google Shape;616;p42"/>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20" name="Shape 620"/>
        <p:cNvGrpSpPr/>
        <p:nvPr/>
      </p:nvGrpSpPr>
      <p:grpSpPr>
        <a:xfrm>
          <a:off x="0" y="0"/>
          <a:ext cx="0" cy="0"/>
          <a:chOff x="0" y="0"/>
          <a:chExt cx="0" cy="0"/>
        </a:xfrm>
      </p:grpSpPr>
      <p:sp>
        <p:nvSpPr>
          <p:cNvPr id="621" name="Google Shape;621;p43"/>
          <p:cNvSpPr txBox="1"/>
          <p:nvPr/>
        </p:nvSpPr>
        <p:spPr>
          <a:xfrm>
            <a:off x="4514286" y="911150"/>
            <a:ext cx="9257143" cy="79998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제목을 입력해주세요</a:t>
            </a:r>
            <a:endParaRPr b="0" i="0" sz="1800" u="none" cap="none" strike="noStrike">
              <a:solidFill>
                <a:schemeClr val="dk1"/>
              </a:solidFill>
              <a:latin typeface="Calibri"/>
              <a:ea typeface="Calibri"/>
              <a:cs typeface="Calibri"/>
              <a:sym typeface="Calibri"/>
            </a:endParaRPr>
          </a:p>
        </p:txBody>
      </p:sp>
      <p:sp>
        <p:nvSpPr>
          <p:cNvPr id="622" name="Google Shape;622;p43"/>
          <p:cNvSpPr txBox="1"/>
          <p:nvPr/>
        </p:nvSpPr>
        <p:spPr>
          <a:xfrm>
            <a:off x="4514286" y="1491712"/>
            <a:ext cx="9257143" cy="47998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부제를 입력해주세요</a:t>
            </a:r>
            <a:endParaRPr b="0" i="0" sz="1800" u="none" cap="none" strike="noStrike">
              <a:solidFill>
                <a:schemeClr val="dk1"/>
              </a:solidFill>
              <a:latin typeface="Calibri"/>
              <a:ea typeface="Calibri"/>
              <a:cs typeface="Calibri"/>
              <a:sym typeface="Calibri"/>
            </a:endParaRPr>
          </a:p>
        </p:txBody>
      </p:sp>
      <p:pic>
        <p:nvPicPr>
          <p:cNvPr id="623" name="Google Shape;623;p43"/>
          <p:cNvPicPr preferRelativeResize="0"/>
          <p:nvPr/>
        </p:nvPicPr>
        <p:blipFill rotWithShape="1">
          <a:blip r:embed="rId3">
            <a:alphaModFix/>
          </a:blip>
          <a:srcRect b="0" l="0" r="0" t="0"/>
          <a:stretch/>
        </p:blipFill>
        <p:spPr>
          <a:xfrm>
            <a:off x="0" y="2678921"/>
            <a:ext cx="18275209" cy="3988579"/>
          </a:xfrm>
          <a:prstGeom prst="rect">
            <a:avLst/>
          </a:prstGeom>
          <a:noFill/>
          <a:ln>
            <a:noFill/>
          </a:ln>
        </p:spPr>
      </p:pic>
      <p:sp>
        <p:nvSpPr>
          <p:cNvPr id="624" name="Google Shape;624;p43"/>
          <p:cNvSpPr txBox="1"/>
          <p:nvPr/>
        </p:nvSpPr>
        <p:spPr>
          <a:xfrm>
            <a:off x="1292775" y="7600953"/>
            <a:ext cx="15700165" cy="109334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사용자는 미리캔버스에서 제공하는 사진, 아이콘, 이미지, 도형, 텍스트, 차트 등의 '디자인 요소'를 개별적으로 캡쳐 혹은 다른 이름으로 저장 등을 통하여 복제하거나, 이를 수정하여 사용할 수 없습니다.</a:t>
            </a:r>
            <a:endParaRPr b="0" i="0" sz="1800" u="none" cap="none" strike="noStrike">
              <a:solidFill>
                <a:schemeClr val="dk1"/>
              </a:solidFill>
              <a:latin typeface="Calibri"/>
              <a:ea typeface="Calibri"/>
              <a:cs typeface="Calibri"/>
              <a:sym typeface="Calibri"/>
            </a:endParaRPr>
          </a:p>
        </p:txBody>
      </p:sp>
      <p:sp>
        <p:nvSpPr>
          <p:cNvPr id="625" name="Google Shape;625;p43"/>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29" name="Shape 629"/>
        <p:cNvGrpSpPr/>
        <p:nvPr/>
      </p:nvGrpSpPr>
      <p:grpSpPr>
        <a:xfrm>
          <a:off x="0" y="0"/>
          <a:ext cx="0" cy="0"/>
          <a:chOff x="0" y="0"/>
          <a:chExt cx="0" cy="0"/>
        </a:xfrm>
      </p:grpSpPr>
      <p:sp>
        <p:nvSpPr>
          <p:cNvPr id="630" name="Google Shape;630;p44"/>
          <p:cNvSpPr txBox="1"/>
          <p:nvPr/>
        </p:nvSpPr>
        <p:spPr>
          <a:xfrm>
            <a:off x="4514286" y="911150"/>
            <a:ext cx="9257143" cy="79998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제목을 입력해주세요</a:t>
            </a:r>
            <a:endParaRPr b="0" i="0" sz="1800" u="none" cap="none" strike="noStrike">
              <a:solidFill>
                <a:schemeClr val="dk1"/>
              </a:solidFill>
              <a:latin typeface="Calibri"/>
              <a:ea typeface="Calibri"/>
              <a:cs typeface="Calibri"/>
              <a:sym typeface="Calibri"/>
            </a:endParaRPr>
          </a:p>
        </p:txBody>
      </p:sp>
      <p:sp>
        <p:nvSpPr>
          <p:cNvPr id="631" name="Google Shape;631;p44"/>
          <p:cNvSpPr txBox="1"/>
          <p:nvPr/>
        </p:nvSpPr>
        <p:spPr>
          <a:xfrm>
            <a:off x="4514286" y="1491712"/>
            <a:ext cx="9257143" cy="47998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부제를 입력해주세요</a:t>
            </a:r>
            <a:endParaRPr b="0" i="0" sz="1800" u="none" cap="none" strike="noStrike">
              <a:solidFill>
                <a:schemeClr val="dk1"/>
              </a:solidFill>
              <a:latin typeface="Calibri"/>
              <a:ea typeface="Calibri"/>
              <a:cs typeface="Calibri"/>
              <a:sym typeface="Calibri"/>
            </a:endParaRPr>
          </a:p>
        </p:txBody>
      </p:sp>
      <p:pic>
        <p:nvPicPr>
          <p:cNvPr id="632" name="Google Shape;632;p44"/>
          <p:cNvPicPr preferRelativeResize="0"/>
          <p:nvPr/>
        </p:nvPicPr>
        <p:blipFill rotWithShape="1">
          <a:blip r:embed="rId3">
            <a:alphaModFix/>
          </a:blip>
          <a:srcRect b="0" l="0" r="0" t="0"/>
          <a:stretch/>
        </p:blipFill>
        <p:spPr>
          <a:xfrm>
            <a:off x="-167386" y="5142857"/>
            <a:ext cx="18620487" cy="4063936"/>
          </a:xfrm>
          <a:prstGeom prst="rect">
            <a:avLst/>
          </a:prstGeom>
          <a:noFill/>
          <a:ln>
            <a:noFill/>
          </a:ln>
        </p:spPr>
      </p:pic>
      <p:sp>
        <p:nvSpPr>
          <p:cNvPr id="633" name="Google Shape;633;p44"/>
          <p:cNvSpPr txBox="1"/>
          <p:nvPr/>
        </p:nvSpPr>
        <p:spPr>
          <a:xfrm>
            <a:off x="1966339" y="3339331"/>
            <a:ext cx="13807061" cy="9233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회사가 미리캔버스를 통해 제공하는 모든 콘텐츠(템플릿을 포함한 '디자인 요소'를 통칭함) 및 '편집기'에 대한 저작권은 회사에게 있으며 저작권 법과 국제 저작권협약에 의하여 보호받고 있습니다. 다만 사진, 아이콘 및 텍스트의 일부는 타 저작권사로부터 미리캔버스 서비스에서만 사용이 가능토록 허가를받아 제공하고 있습니다. 사용자는 콘텐츠 및 '편집기'를 회사의 허락없이 다른 서버에 미러링할 수 없습니다.</a:t>
            </a:r>
            <a:endParaRPr b="0" i="0" sz="1800" u="none" cap="none" strike="noStrike">
              <a:solidFill>
                <a:schemeClr val="dk1"/>
              </a:solidFill>
              <a:latin typeface="Calibri"/>
              <a:ea typeface="Calibri"/>
              <a:cs typeface="Calibri"/>
              <a:sym typeface="Calibri"/>
            </a:endParaRPr>
          </a:p>
        </p:txBody>
      </p:sp>
      <p:sp>
        <p:nvSpPr>
          <p:cNvPr id="634" name="Google Shape;634;p44"/>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38" name="Shape 638"/>
        <p:cNvGrpSpPr/>
        <p:nvPr/>
      </p:nvGrpSpPr>
      <p:grpSpPr>
        <a:xfrm>
          <a:off x="0" y="0"/>
          <a:ext cx="0" cy="0"/>
          <a:chOff x="0" y="0"/>
          <a:chExt cx="0" cy="0"/>
        </a:xfrm>
      </p:grpSpPr>
      <p:sp>
        <p:nvSpPr>
          <p:cNvPr id="639" name="Google Shape;639;p45"/>
          <p:cNvSpPr txBox="1"/>
          <p:nvPr/>
        </p:nvSpPr>
        <p:spPr>
          <a:xfrm>
            <a:off x="4514286" y="911150"/>
            <a:ext cx="9257143" cy="79998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제목을 입력해주세요</a:t>
            </a:r>
            <a:endParaRPr b="0" i="0" sz="1800" u="none" cap="none" strike="noStrike">
              <a:solidFill>
                <a:schemeClr val="dk1"/>
              </a:solidFill>
              <a:latin typeface="Calibri"/>
              <a:ea typeface="Calibri"/>
              <a:cs typeface="Calibri"/>
              <a:sym typeface="Calibri"/>
            </a:endParaRPr>
          </a:p>
        </p:txBody>
      </p:sp>
      <p:sp>
        <p:nvSpPr>
          <p:cNvPr id="640" name="Google Shape;640;p45"/>
          <p:cNvSpPr txBox="1"/>
          <p:nvPr/>
        </p:nvSpPr>
        <p:spPr>
          <a:xfrm>
            <a:off x="4514286" y="1491712"/>
            <a:ext cx="9257143" cy="47998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부제를 입력해주세요</a:t>
            </a:r>
            <a:endParaRPr b="0" i="0" sz="1800" u="none" cap="none" strike="noStrike">
              <a:solidFill>
                <a:schemeClr val="dk1"/>
              </a:solidFill>
              <a:latin typeface="Calibri"/>
              <a:ea typeface="Calibri"/>
              <a:cs typeface="Calibri"/>
              <a:sym typeface="Calibri"/>
            </a:endParaRPr>
          </a:p>
        </p:txBody>
      </p:sp>
      <p:sp>
        <p:nvSpPr>
          <p:cNvPr id="641" name="Google Shape;641;p45"/>
          <p:cNvSpPr txBox="1"/>
          <p:nvPr/>
        </p:nvSpPr>
        <p:spPr>
          <a:xfrm>
            <a:off x="2230788" y="7391430"/>
            <a:ext cx="13475935" cy="9233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회사가 미리캔버스를 통해 제공하는 모든 콘텐츠(템플릿을 포함한 '디자인 요소'를 통칭함) 및 '편집기'에 대한 저작권은 회사에게 있으며 저작권 법과 국제 저작권협약에 의하여 보호받고 있습니다. 다만 사진, 아이콘 및 텍스트의 일부는 타 저작권사로부터 미리캔버스 서비스에서만 사용이 가능토록 허가를 받아 제공하고 있습니다.</a:t>
            </a:r>
            <a:endParaRPr b="0" i="0" sz="1800" u="none" cap="none" strike="noStrike">
              <a:solidFill>
                <a:schemeClr val="dk1"/>
              </a:solidFill>
              <a:latin typeface="Calibri"/>
              <a:ea typeface="Calibri"/>
              <a:cs typeface="Calibri"/>
              <a:sym typeface="Calibri"/>
            </a:endParaRPr>
          </a:p>
        </p:txBody>
      </p:sp>
      <p:sp>
        <p:nvSpPr>
          <p:cNvPr id="642" name="Google Shape;642;p45"/>
          <p:cNvSpPr txBox="1"/>
          <p:nvPr/>
        </p:nvSpPr>
        <p:spPr>
          <a:xfrm>
            <a:off x="2230788" y="3415521"/>
            <a:ext cx="13475935" cy="9233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회사가 미리캔버스를 통해 제공하는 모든 콘텐츠(템플릿을 포함한 '디자인 요소'를 통칭함) 및 '편집기'에 대한 저작권은 회사에게 있으며 저작권 법과 국제 저작권협약에 의하여 보호받고 있습니다. 다만 사진, 아이콘 및 텍스트의 일부는 타 저작권사로부터 미리캔버스 서비스에서만 사용이 가능토록 허가를 받아 제공하고 있습니다.</a:t>
            </a:r>
            <a:endParaRPr b="0" i="0" sz="1800" u="none" cap="none" strike="noStrike">
              <a:solidFill>
                <a:schemeClr val="dk1"/>
              </a:solidFill>
              <a:latin typeface="Calibri"/>
              <a:ea typeface="Calibri"/>
              <a:cs typeface="Calibri"/>
              <a:sym typeface="Calibri"/>
            </a:endParaRPr>
          </a:p>
        </p:txBody>
      </p:sp>
      <p:pic>
        <p:nvPicPr>
          <p:cNvPr id="643" name="Google Shape;643;p45"/>
          <p:cNvPicPr preferRelativeResize="0"/>
          <p:nvPr/>
        </p:nvPicPr>
        <p:blipFill rotWithShape="1">
          <a:blip r:embed="rId3">
            <a:alphaModFix/>
          </a:blip>
          <a:srcRect b="0" l="0" r="0" t="0"/>
          <a:stretch/>
        </p:blipFill>
        <p:spPr>
          <a:xfrm>
            <a:off x="-142857" y="4923810"/>
            <a:ext cx="18571429" cy="2088236"/>
          </a:xfrm>
          <a:prstGeom prst="rect">
            <a:avLst/>
          </a:prstGeom>
          <a:noFill/>
          <a:ln>
            <a:noFill/>
          </a:ln>
        </p:spPr>
      </p:pic>
      <p:sp>
        <p:nvSpPr>
          <p:cNvPr id="644" name="Google Shape;644;p45"/>
          <p:cNvSpPr txBox="1"/>
          <p:nvPr/>
        </p:nvSpPr>
        <p:spPr>
          <a:xfrm>
            <a:off x="2221265" y="5605354"/>
            <a:ext cx="13475935"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사용자는 미리캔버스에서 제공하는 사진, 아이콘, 이미지, 도형, 텍스트, 차트 등의 '디자인 요소'를 개별적으로 캡쳐 혹은 다른 이름으로 저장 등을 통하여 복제하거나, 이를 수정하여 사용할 수 없습니다.</a:t>
            </a:r>
            <a:endParaRPr b="0" i="0" sz="1800" u="none" cap="none" strike="noStrike">
              <a:solidFill>
                <a:schemeClr val="dk1"/>
              </a:solidFill>
              <a:latin typeface="Calibri"/>
              <a:ea typeface="Calibri"/>
              <a:cs typeface="Calibri"/>
              <a:sym typeface="Calibri"/>
            </a:endParaRPr>
          </a:p>
        </p:txBody>
      </p:sp>
      <p:sp>
        <p:nvSpPr>
          <p:cNvPr id="645" name="Google Shape;645;p45"/>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4F4"/>
        </a:solidFill>
      </p:bgPr>
    </p:bg>
    <p:spTree>
      <p:nvGrpSpPr>
        <p:cNvPr id="649" name="Shape 649"/>
        <p:cNvGrpSpPr/>
        <p:nvPr/>
      </p:nvGrpSpPr>
      <p:grpSpPr>
        <a:xfrm>
          <a:off x="0" y="0"/>
          <a:ext cx="0" cy="0"/>
          <a:chOff x="0" y="0"/>
          <a:chExt cx="0" cy="0"/>
        </a:xfrm>
      </p:grpSpPr>
      <p:pic>
        <p:nvPicPr>
          <p:cNvPr id="650" name="Google Shape;650;p46"/>
          <p:cNvPicPr preferRelativeResize="0"/>
          <p:nvPr/>
        </p:nvPicPr>
        <p:blipFill rotWithShape="1">
          <a:blip r:embed="rId3">
            <a:alphaModFix/>
          </a:blip>
          <a:srcRect b="0" l="0" r="12089" t="0"/>
          <a:stretch/>
        </p:blipFill>
        <p:spPr>
          <a:xfrm>
            <a:off x="9142857" y="2932642"/>
            <a:ext cx="9145143" cy="6241648"/>
          </a:xfrm>
          <a:prstGeom prst="rect">
            <a:avLst/>
          </a:prstGeom>
          <a:noFill/>
          <a:ln>
            <a:noFill/>
          </a:ln>
        </p:spPr>
      </p:pic>
      <p:sp>
        <p:nvSpPr>
          <p:cNvPr id="651" name="Google Shape;651;p46"/>
          <p:cNvSpPr txBox="1"/>
          <p:nvPr/>
        </p:nvSpPr>
        <p:spPr>
          <a:xfrm>
            <a:off x="1355949" y="3543216"/>
            <a:ext cx="9858123" cy="220181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8300"/>
              <a:buFont typeface="Arial"/>
              <a:buNone/>
            </a:pPr>
            <a:r>
              <a:rPr b="0" i="0" lang="en-US" sz="8300" u="none" cap="none" strike="noStrike">
                <a:solidFill>
                  <a:srgbClr val="000000"/>
                </a:solidFill>
                <a:latin typeface="Arial"/>
                <a:ea typeface="Arial"/>
                <a:cs typeface="Arial"/>
                <a:sym typeface="Arial"/>
              </a:rPr>
              <a:t>감사합니다!</a:t>
            </a:r>
            <a:endParaRPr b="0" i="0" sz="1800" u="none" cap="none" strike="noStrike">
              <a:solidFill>
                <a:schemeClr val="dk1"/>
              </a:solidFill>
              <a:latin typeface="Calibri"/>
              <a:ea typeface="Calibri"/>
              <a:cs typeface="Calibri"/>
              <a:sym typeface="Calibri"/>
            </a:endParaRPr>
          </a:p>
        </p:txBody>
      </p:sp>
      <p:sp>
        <p:nvSpPr>
          <p:cNvPr id="652" name="Google Shape;652;p46"/>
          <p:cNvSpPr txBox="1"/>
          <p:nvPr/>
        </p:nvSpPr>
        <p:spPr>
          <a:xfrm rot="10800000">
            <a:off x="8144513" y="-337421"/>
            <a:ext cx="1457143" cy="255993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9600"/>
              <a:buFont typeface="Arial"/>
              <a:buNone/>
            </a:pPr>
            <a:r>
              <a:rPr b="0" i="0" lang="en-US" sz="9600" u="none" cap="none" strike="noStrike">
                <a:solidFill>
                  <a:srgbClr val="000000"/>
                </a:solidFill>
                <a:latin typeface="Arial"/>
                <a:ea typeface="Arial"/>
                <a:cs typeface="Arial"/>
                <a:sym typeface="Arial"/>
              </a:rPr>
              <a:t>"</a:t>
            </a:r>
            <a:endParaRPr b="0" i="0" sz="1800" u="none" cap="none" strike="noStrike">
              <a:solidFill>
                <a:schemeClr val="dk1"/>
              </a:solidFill>
              <a:latin typeface="Calibri"/>
              <a:ea typeface="Calibri"/>
              <a:cs typeface="Calibri"/>
              <a:sym typeface="Calibri"/>
            </a:endParaRPr>
          </a:p>
        </p:txBody>
      </p:sp>
      <p:pic>
        <p:nvPicPr>
          <p:cNvPr id="653" name="Google Shape;653;p46"/>
          <p:cNvPicPr preferRelativeResize="0"/>
          <p:nvPr/>
        </p:nvPicPr>
        <p:blipFill rotWithShape="1">
          <a:blip r:embed="rId4">
            <a:alphaModFix/>
          </a:blip>
          <a:srcRect b="0" l="0" r="0" t="0"/>
          <a:stretch/>
        </p:blipFill>
        <p:spPr>
          <a:xfrm rot="10800000">
            <a:off x="9639751" y="1933220"/>
            <a:ext cx="3342857" cy="36571"/>
          </a:xfrm>
          <a:prstGeom prst="rect">
            <a:avLst/>
          </a:prstGeom>
          <a:noFill/>
          <a:ln>
            <a:noFill/>
          </a:ln>
        </p:spPr>
      </p:pic>
      <p:sp>
        <p:nvSpPr>
          <p:cNvPr id="654" name="Google Shape;654;p46"/>
          <p:cNvSpPr txBox="1"/>
          <p:nvPr/>
        </p:nvSpPr>
        <p:spPr>
          <a:xfrm>
            <a:off x="13191714" y="1643086"/>
            <a:ext cx="6929410" cy="59171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200"/>
              <a:buFont typeface="Arial"/>
              <a:buNone/>
            </a:pPr>
            <a:r>
              <a:rPr b="0" i="0" lang="en-US" sz="2200" u="none" cap="none" strike="noStrike">
                <a:solidFill>
                  <a:srgbClr val="000000"/>
                </a:solidFill>
                <a:latin typeface="Arial"/>
                <a:ea typeface="Arial"/>
                <a:cs typeface="Arial"/>
                <a:sym typeface="Arial"/>
              </a:rPr>
              <a:t>가구쇼핑몰 데스크톱용  웹사이트 제작</a:t>
            </a:r>
            <a:endParaRPr b="0" i="0" sz="1800" u="none" cap="none" strike="noStrike">
              <a:solidFill>
                <a:schemeClr val="dk1"/>
              </a:solidFill>
              <a:latin typeface="Calibri"/>
              <a:ea typeface="Calibri"/>
              <a:cs typeface="Calibri"/>
              <a:sym typeface="Calibri"/>
            </a:endParaRPr>
          </a:p>
        </p:txBody>
      </p:sp>
      <p:sp>
        <p:nvSpPr>
          <p:cNvPr id="655" name="Google Shape;655;p46"/>
          <p:cNvSpPr txBox="1"/>
          <p:nvPr/>
        </p:nvSpPr>
        <p:spPr>
          <a:xfrm>
            <a:off x="1421581" y="8410857"/>
            <a:ext cx="4572106" cy="54336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000000"/>
                </a:solidFill>
                <a:latin typeface="Arial"/>
                <a:ea typeface="Arial"/>
                <a:cs typeface="Arial"/>
                <a:sym typeface="Arial"/>
              </a:rPr>
              <a:t>10조 김지현</a:t>
            </a:r>
            <a:endParaRPr b="0" i="0" sz="1800" u="none" cap="none" strike="noStrike">
              <a:solidFill>
                <a:schemeClr val="dk1"/>
              </a:solidFill>
              <a:latin typeface="Calibri"/>
              <a:ea typeface="Calibri"/>
              <a:cs typeface="Calibri"/>
              <a:sym typeface="Calibri"/>
            </a:endParaRPr>
          </a:p>
        </p:txBody>
      </p:sp>
      <p:sp>
        <p:nvSpPr>
          <p:cNvPr id="656" name="Google Shape;656;p46"/>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07" name="Shape 107"/>
        <p:cNvGrpSpPr/>
        <p:nvPr/>
      </p:nvGrpSpPr>
      <p:grpSpPr>
        <a:xfrm>
          <a:off x="0" y="0"/>
          <a:ext cx="0" cy="0"/>
          <a:chOff x="0" y="0"/>
          <a:chExt cx="0" cy="0"/>
        </a:xfrm>
      </p:grpSpPr>
      <p:sp>
        <p:nvSpPr>
          <p:cNvPr id="108" name="Google Shape;108;p16"/>
          <p:cNvSpPr txBox="1"/>
          <p:nvPr/>
        </p:nvSpPr>
        <p:spPr>
          <a:xfrm>
            <a:off x="8534400" y="3823703"/>
            <a:ext cx="7543800" cy="5078273"/>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그 동안에 집의 역할은 휴식을 취하는 공간이였지만 코로나로 인해 집에 머무르는 시간이 늘어나면서 휴식 뿐만이 아닌 다양한 활동을 집이라는 공간에서 즐길 수 있게 되었다. 그에 맞춰 비대면으로 구매가 가능한 가구 쇼핑몰의 판매율은 급증했고 많은 사람들이 홈 인테리어라는 취미를 갖게 되었다.</a:t>
            </a:r>
            <a:endParaRPr b="0" i="0" sz="14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 나 또한 집에 있는 시간이 늘어나면서 우울감을 달래기 위해 했던 행동 중 하나가 새 가구를 구매하는 일이였고 그 때마다 여러 가구 쇼핑몰에 접속해 상품을 찾아보는 일의 즐거움을 느꼈었다. 그 때의 기억이 인상깊어 이번 주제로 선정하게 되었다.</a:t>
            </a:r>
            <a:endParaRPr b="0" i="0" sz="14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800"/>
              <a:buFont typeface="Arial"/>
              <a:buNone/>
            </a:pPr>
            <a:r>
              <a:t/>
            </a:r>
            <a:endParaRPr b="0" i="0" sz="1800" u="none" cap="none" strike="noStrike">
              <a:solidFill>
                <a:srgbClr val="656565"/>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800"/>
              <a:buFont typeface="Arial"/>
              <a:buNone/>
            </a:pPr>
            <a:r>
              <a:t/>
            </a:r>
            <a:endParaRPr b="0" i="0" sz="1800" u="none" cap="none" strike="noStrike">
              <a:solidFill>
                <a:srgbClr val="656565"/>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pic>
        <p:nvPicPr>
          <p:cNvPr id="109" name="Google Shape;109;p16"/>
          <p:cNvPicPr preferRelativeResize="0"/>
          <p:nvPr/>
        </p:nvPicPr>
        <p:blipFill rotWithShape="1">
          <a:blip r:embed="rId3">
            <a:alphaModFix/>
          </a:blip>
          <a:srcRect b="0" l="0" r="0" t="0"/>
          <a:stretch/>
        </p:blipFill>
        <p:spPr>
          <a:xfrm>
            <a:off x="2245076" y="3373397"/>
            <a:ext cx="4855175" cy="4855175"/>
          </a:xfrm>
          <a:prstGeom prst="rect">
            <a:avLst/>
          </a:prstGeom>
          <a:noFill/>
          <a:ln>
            <a:noFill/>
          </a:ln>
        </p:spPr>
      </p:pic>
      <p:sp>
        <p:nvSpPr>
          <p:cNvPr id="110" name="Google Shape;110;p16"/>
          <p:cNvSpPr txBox="1"/>
          <p:nvPr/>
        </p:nvSpPr>
        <p:spPr>
          <a:xfrm>
            <a:off x="4514286" y="911150"/>
            <a:ext cx="9257143" cy="55395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주제 선정 이유</a:t>
            </a:r>
            <a:endParaRPr b="0" i="0" sz="1800" u="none" cap="none" strike="noStrike">
              <a:solidFill>
                <a:schemeClr val="dk1"/>
              </a:solidFill>
              <a:latin typeface="Arial"/>
              <a:ea typeface="Arial"/>
              <a:cs typeface="Arial"/>
              <a:sym typeface="Arial"/>
            </a:endParaRPr>
          </a:p>
        </p:txBody>
      </p:sp>
      <p:sp>
        <p:nvSpPr>
          <p:cNvPr id="111" name="Google Shape;111;p16"/>
          <p:cNvSpPr txBox="1"/>
          <p:nvPr/>
        </p:nvSpPr>
        <p:spPr>
          <a:xfrm>
            <a:off x="4514286" y="1491714"/>
            <a:ext cx="9257143" cy="36929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재택근무로 인한 가구 수요 증가</a:t>
            </a:r>
            <a:endParaRPr b="0" i="0" sz="1800" u="none" cap="none" strike="noStrike">
              <a:solidFill>
                <a:schemeClr val="dk1"/>
              </a:solidFill>
              <a:latin typeface="Arial"/>
              <a:ea typeface="Arial"/>
              <a:cs typeface="Arial"/>
              <a:sym typeface="Arial"/>
            </a:endParaRPr>
          </a:p>
        </p:txBody>
      </p:sp>
      <p:sp>
        <p:nvSpPr>
          <p:cNvPr id="112" name="Google Shape;112;p16"/>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4F4"/>
        </a:solidFill>
      </p:bgPr>
    </p:bg>
    <p:spTree>
      <p:nvGrpSpPr>
        <p:cNvPr id="116" name="Shape 116"/>
        <p:cNvGrpSpPr/>
        <p:nvPr/>
      </p:nvGrpSpPr>
      <p:grpSpPr>
        <a:xfrm>
          <a:off x="0" y="0"/>
          <a:ext cx="0" cy="0"/>
          <a:chOff x="0" y="0"/>
          <a:chExt cx="0" cy="0"/>
        </a:xfrm>
      </p:grpSpPr>
      <p:pic>
        <p:nvPicPr>
          <p:cNvPr id="117" name="Google Shape;117;p17"/>
          <p:cNvPicPr preferRelativeResize="0"/>
          <p:nvPr/>
        </p:nvPicPr>
        <p:blipFill rotWithShape="1">
          <a:blip r:embed="rId3">
            <a:alphaModFix/>
          </a:blip>
          <a:srcRect b="0" l="0" r="20752" t="0"/>
          <a:stretch/>
        </p:blipFill>
        <p:spPr>
          <a:xfrm>
            <a:off x="10044062" y="1206618"/>
            <a:ext cx="8243938" cy="6241648"/>
          </a:xfrm>
          <a:prstGeom prst="rect">
            <a:avLst/>
          </a:prstGeom>
          <a:noFill/>
          <a:ln>
            <a:noFill/>
          </a:ln>
        </p:spPr>
      </p:pic>
      <p:sp>
        <p:nvSpPr>
          <p:cNvPr id="118" name="Google Shape;118;p17"/>
          <p:cNvSpPr txBox="1"/>
          <p:nvPr/>
        </p:nvSpPr>
        <p:spPr>
          <a:xfrm>
            <a:off x="1670962" y="4085581"/>
            <a:ext cx="12346500" cy="1092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500"/>
              <a:buFont typeface="Arial"/>
              <a:buNone/>
            </a:pPr>
            <a:r>
              <a:rPr b="0" i="0" lang="en-US" sz="6500" u="none" cap="none" strike="noStrike">
                <a:solidFill>
                  <a:srgbClr val="000000"/>
                </a:solidFill>
                <a:latin typeface="Arial"/>
                <a:ea typeface="Arial"/>
                <a:cs typeface="Arial"/>
                <a:sym typeface="Arial"/>
              </a:rPr>
              <a:t>“경쟁 업체 조사”</a:t>
            </a:r>
            <a:endParaRPr b="0" i="0" sz="1800" u="none" cap="none" strike="noStrike">
              <a:solidFill>
                <a:schemeClr val="dk1"/>
              </a:solidFill>
              <a:latin typeface="Arial"/>
              <a:ea typeface="Arial"/>
              <a:cs typeface="Arial"/>
              <a:sym typeface="Arial"/>
            </a:endParaRPr>
          </a:p>
        </p:txBody>
      </p:sp>
      <p:pic>
        <p:nvPicPr>
          <p:cNvPr id="119" name="Google Shape;119;p17"/>
          <p:cNvPicPr preferRelativeResize="0"/>
          <p:nvPr/>
        </p:nvPicPr>
        <p:blipFill rotWithShape="1">
          <a:blip r:embed="rId4">
            <a:alphaModFix/>
          </a:blip>
          <a:srcRect b="0" l="0" r="0" t="0"/>
          <a:stretch/>
        </p:blipFill>
        <p:spPr>
          <a:xfrm rot="10800000">
            <a:off x="2204364" y="5231306"/>
            <a:ext cx="5056863" cy="55323"/>
          </a:xfrm>
          <a:prstGeom prst="rect">
            <a:avLst/>
          </a:prstGeom>
          <a:noFill/>
          <a:ln>
            <a:noFill/>
          </a:ln>
        </p:spPr>
      </p:pic>
      <p:sp>
        <p:nvSpPr>
          <p:cNvPr id="120" name="Google Shape;120;p17"/>
          <p:cNvSpPr txBox="1"/>
          <p:nvPr/>
        </p:nvSpPr>
        <p:spPr>
          <a:xfrm>
            <a:off x="3869725" y="5364350"/>
            <a:ext cx="3391500" cy="1754700"/>
          </a:xfrm>
          <a:prstGeom prst="rect">
            <a:avLst/>
          </a:prstGeom>
          <a:noFill/>
          <a:ln>
            <a:noFill/>
          </a:ln>
        </p:spPr>
        <p:txBody>
          <a:bodyPr anchorCtr="0" anchor="t" bIns="45700" lIns="91425" spcFirstLastPara="1" rIns="91425" wrap="square" tIns="45700">
            <a:spAutoFit/>
          </a:bodyPr>
          <a:lstStyle/>
          <a:p>
            <a:pPr indent="-457200" lvl="0" marL="457200" marR="0" rtl="0" algn="r">
              <a:lnSpc>
                <a:spcPct val="100000"/>
              </a:lnSpc>
              <a:spcBef>
                <a:spcPts val="0"/>
              </a:spcBef>
              <a:spcAft>
                <a:spcPts val="0"/>
              </a:spcAft>
              <a:buClr>
                <a:srgbClr val="000000"/>
              </a:buClr>
              <a:buSzPts val="3600"/>
              <a:buFont typeface="Arial"/>
              <a:buChar char="❏"/>
            </a:pPr>
            <a:r>
              <a:rPr b="0" i="0" lang="en-US" sz="3600" u="none" cap="none" strike="noStrike">
                <a:solidFill>
                  <a:srgbClr val="000000"/>
                </a:solidFill>
                <a:latin typeface="Arial"/>
                <a:ea typeface="Arial"/>
                <a:cs typeface="Arial"/>
                <a:sym typeface="Arial"/>
              </a:rPr>
              <a:t>두닷</a:t>
            </a:r>
            <a:endParaRPr b="0" i="0" sz="1400" u="none" cap="none" strike="noStrike">
              <a:solidFill>
                <a:srgbClr val="000000"/>
              </a:solidFill>
              <a:latin typeface="Arial"/>
              <a:ea typeface="Arial"/>
              <a:cs typeface="Arial"/>
              <a:sym typeface="Arial"/>
            </a:endParaRPr>
          </a:p>
          <a:p>
            <a:pPr indent="-457200" lvl="0" marL="457200" marR="0" rtl="0" algn="r">
              <a:lnSpc>
                <a:spcPct val="100000"/>
              </a:lnSpc>
              <a:spcBef>
                <a:spcPts val="0"/>
              </a:spcBef>
              <a:spcAft>
                <a:spcPts val="0"/>
              </a:spcAft>
              <a:buClr>
                <a:srgbClr val="000000"/>
              </a:buClr>
              <a:buSzPts val="3600"/>
              <a:buFont typeface="Arial"/>
              <a:buChar char="❏"/>
            </a:pPr>
            <a:r>
              <a:rPr b="0" i="0" lang="en-US" sz="3600" u="none" cap="none" strike="noStrike">
                <a:solidFill>
                  <a:srgbClr val="000000"/>
                </a:solidFill>
                <a:latin typeface="Arial"/>
                <a:ea typeface="Arial"/>
                <a:cs typeface="Arial"/>
                <a:sym typeface="Arial"/>
              </a:rPr>
              <a:t>굳닷컴</a:t>
            </a:r>
            <a:endParaRPr b="0" i="0" sz="1400" u="none" cap="none" strike="noStrike">
              <a:solidFill>
                <a:srgbClr val="000000"/>
              </a:solidFill>
              <a:latin typeface="Arial"/>
              <a:ea typeface="Arial"/>
              <a:cs typeface="Arial"/>
              <a:sym typeface="Arial"/>
            </a:endParaRPr>
          </a:p>
          <a:p>
            <a:pPr indent="-457200" lvl="0" marL="457200" marR="0" rtl="0" algn="r">
              <a:lnSpc>
                <a:spcPct val="100000"/>
              </a:lnSpc>
              <a:spcBef>
                <a:spcPts val="0"/>
              </a:spcBef>
              <a:spcAft>
                <a:spcPts val="0"/>
              </a:spcAft>
              <a:buClr>
                <a:srgbClr val="000000"/>
              </a:buClr>
              <a:buSzPts val="3600"/>
              <a:buFont typeface="Arial"/>
              <a:buChar char="❏"/>
            </a:pPr>
            <a:r>
              <a:rPr b="0" i="0" lang="en-US" sz="3600" u="none" cap="none" strike="noStrike">
                <a:solidFill>
                  <a:srgbClr val="000000"/>
                </a:solidFill>
                <a:latin typeface="Arial"/>
                <a:ea typeface="Arial"/>
                <a:cs typeface="Arial"/>
                <a:sym typeface="Arial"/>
              </a:rPr>
              <a:t>레이디 가구</a:t>
            </a:r>
            <a:endParaRPr b="0" i="0" sz="1800" u="none" cap="none" strike="noStrike">
              <a:solidFill>
                <a:schemeClr val="dk1"/>
              </a:solidFill>
              <a:latin typeface="Arial"/>
              <a:ea typeface="Arial"/>
              <a:cs typeface="Arial"/>
              <a:sym typeface="Arial"/>
            </a:endParaRPr>
          </a:p>
        </p:txBody>
      </p:sp>
      <p:sp>
        <p:nvSpPr>
          <p:cNvPr id="121" name="Google Shape;121;p17"/>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5" name="Shape 125"/>
        <p:cNvGrpSpPr/>
        <p:nvPr/>
      </p:nvGrpSpPr>
      <p:grpSpPr>
        <a:xfrm>
          <a:off x="0" y="0"/>
          <a:ext cx="0" cy="0"/>
          <a:chOff x="0" y="0"/>
          <a:chExt cx="0" cy="0"/>
        </a:xfrm>
      </p:grpSpPr>
      <p:sp>
        <p:nvSpPr>
          <p:cNvPr id="126" name="Google Shape;126;p18"/>
          <p:cNvSpPr txBox="1"/>
          <p:nvPr/>
        </p:nvSpPr>
        <p:spPr>
          <a:xfrm>
            <a:off x="4456611" y="911150"/>
            <a:ext cx="10069272" cy="55395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경쟁업체 조사 : 두닷(dodot)</a:t>
            </a:r>
            <a:endParaRPr b="0" i="0" sz="1800" u="none" cap="none" strike="noStrike">
              <a:solidFill>
                <a:schemeClr val="dk1"/>
              </a:solidFill>
              <a:latin typeface="Arial"/>
              <a:ea typeface="Arial"/>
              <a:cs typeface="Arial"/>
              <a:sym typeface="Arial"/>
            </a:endParaRPr>
          </a:p>
        </p:txBody>
      </p:sp>
      <p:sp>
        <p:nvSpPr>
          <p:cNvPr id="127" name="Google Shape;127;p18"/>
          <p:cNvSpPr txBox="1"/>
          <p:nvPr/>
        </p:nvSpPr>
        <p:spPr>
          <a:xfrm>
            <a:off x="4514286" y="1491714"/>
            <a:ext cx="9257143" cy="36929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www.dodot.co.kr</a:t>
            </a:r>
            <a:endParaRPr b="0" i="0" sz="1800" u="none" cap="none" strike="noStrike">
              <a:solidFill>
                <a:schemeClr val="dk1"/>
              </a:solidFill>
              <a:latin typeface="Arial"/>
              <a:ea typeface="Arial"/>
              <a:cs typeface="Arial"/>
              <a:sym typeface="Arial"/>
            </a:endParaRPr>
          </a:p>
        </p:txBody>
      </p:sp>
      <p:sp>
        <p:nvSpPr>
          <p:cNvPr id="128" name="Google Shape;128;p18"/>
          <p:cNvSpPr txBox="1"/>
          <p:nvPr/>
        </p:nvSpPr>
        <p:spPr>
          <a:xfrm>
            <a:off x="1761796" y="3973219"/>
            <a:ext cx="9994776"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타 사이트들 대비 네비게이션의 종류를 간소화 하여 보기 편하게 제작 하였음.</a:t>
            </a:r>
            <a:endParaRPr b="0" i="0" sz="1800" u="none" cap="none" strike="noStrike">
              <a:solidFill>
                <a:schemeClr val="dk1"/>
              </a:solidFill>
              <a:latin typeface="Arial"/>
              <a:ea typeface="Arial"/>
              <a:cs typeface="Arial"/>
              <a:sym typeface="Arial"/>
            </a:endParaRPr>
          </a:p>
        </p:txBody>
      </p:sp>
      <p:sp>
        <p:nvSpPr>
          <p:cNvPr id="129" name="Google Shape;129;p18"/>
          <p:cNvSpPr txBox="1"/>
          <p:nvPr/>
        </p:nvSpPr>
        <p:spPr>
          <a:xfrm>
            <a:off x="1761795" y="3435762"/>
            <a:ext cx="5109268"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깔끔한 네비게이션</a:t>
            </a:r>
            <a:endParaRPr b="0" i="0" sz="1800" u="none" cap="none" strike="noStrike">
              <a:solidFill>
                <a:schemeClr val="dk1"/>
              </a:solidFill>
              <a:latin typeface="Arial"/>
              <a:ea typeface="Arial"/>
              <a:cs typeface="Arial"/>
              <a:sym typeface="Arial"/>
            </a:endParaRPr>
          </a:p>
        </p:txBody>
      </p:sp>
      <p:sp>
        <p:nvSpPr>
          <p:cNvPr id="130" name="Google Shape;130;p18"/>
          <p:cNvSpPr txBox="1"/>
          <p:nvPr/>
        </p:nvSpPr>
        <p:spPr>
          <a:xfrm>
            <a:off x="717738" y="3227573"/>
            <a:ext cx="994656" cy="11541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900"/>
              <a:buFont typeface="Arial"/>
              <a:buNone/>
            </a:pPr>
            <a:r>
              <a:rPr b="0" i="0" lang="en-US" sz="6900" u="none" cap="none" strike="noStrike">
                <a:solidFill>
                  <a:srgbClr val="656565"/>
                </a:solidFill>
                <a:latin typeface="Arial"/>
                <a:ea typeface="Arial"/>
                <a:cs typeface="Arial"/>
                <a:sym typeface="Arial"/>
              </a:rPr>
              <a:t>1</a:t>
            </a:r>
            <a:endParaRPr b="0" i="0" sz="1800" u="none" cap="none" strike="noStrike">
              <a:solidFill>
                <a:schemeClr val="dk1"/>
              </a:solidFill>
              <a:latin typeface="Arial"/>
              <a:ea typeface="Arial"/>
              <a:cs typeface="Arial"/>
              <a:sym typeface="Arial"/>
            </a:endParaRPr>
          </a:p>
        </p:txBody>
      </p:sp>
      <p:sp>
        <p:nvSpPr>
          <p:cNvPr id="131" name="Google Shape;131;p18"/>
          <p:cNvSpPr txBox="1"/>
          <p:nvPr/>
        </p:nvSpPr>
        <p:spPr>
          <a:xfrm>
            <a:off x="1761796" y="5747095"/>
            <a:ext cx="9994776"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단순 슬라이드 이미지가 아닌 이미지 자체에 액션을 주어 마치 동영상을 보는 듯한 느낌을 표현함.</a:t>
            </a:r>
            <a:endParaRPr b="0" i="0" sz="1800" u="none" cap="none" strike="noStrike">
              <a:solidFill>
                <a:schemeClr val="dk1"/>
              </a:solidFill>
              <a:latin typeface="Arial"/>
              <a:ea typeface="Arial"/>
              <a:cs typeface="Arial"/>
              <a:sym typeface="Arial"/>
            </a:endParaRPr>
          </a:p>
        </p:txBody>
      </p:sp>
      <p:sp>
        <p:nvSpPr>
          <p:cNvPr id="132" name="Google Shape;132;p18"/>
          <p:cNvSpPr txBox="1"/>
          <p:nvPr/>
        </p:nvSpPr>
        <p:spPr>
          <a:xfrm>
            <a:off x="1761795" y="5209629"/>
            <a:ext cx="5109268"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페이지 중간에 움직이는 이미지 슬라이드</a:t>
            </a:r>
            <a:endParaRPr b="0" i="0" sz="1800" u="none" cap="none" strike="noStrike">
              <a:solidFill>
                <a:schemeClr val="dk1"/>
              </a:solidFill>
              <a:latin typeface="Arial"/>
              <a:ea typeface="Arial"/>
              <a:cs typeface="Arial"/>
              <a:sym typeface="Arial"/>
            </a:endParaRPr>
          </a:p>
        </p:txBody>
      </p:sp>
      <p:sp>
        <p:nvSpPr>
          <p:cNvPr id="133" name="Google Shape;133;p18"/>
          <p:cNvSpPr txBox="1"/>
          <p:nvPr/>
        </p:nvSpPr>
        <p:spPr>
          <a:xfrm>
            <a:off x="717738" y="5001444"/>
            <a:ext cx="1342857" cy="11541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900"/>
              <a:buFont typeface="Arial"/>
              <a:buNone/>
            </a:pPr>
            <a:r>
              <a:rPr b="0" i="0" lang="en-US" sz="6900" u="none" cap="none" strike="noStrike">
                <a:solidFill>
                  <a:srgbClr val="656565"/>
                </a:solidFill>
                <a:latin typeface="Arial"/>
                <a:ea typeface="Arial"/>
                <a:cs typeface="Arial"/>
                <a:sym typeface="Arial"/>
              </a:rPr>
              <a:t>2</a:t>
            </a:r>
            <a:endParaRPr b="0" i="0" sz="1800" u="none" cap="none" strike="noStrike">
              <a:solidFill>
                <a:schemeClr val="dk1"/>
              </a:solidFill>
              <a:latin typeface="Arial"/>
              <a:ea typeface="Arial"/>
              <a:cs typeface="Arial"/>
              <a:sym typeface="Arial"/>
            </a:endParaRPr>
          </a:p>
        </p:txBody>
      </p:sp>
      <p:sp>
        <p:nvSpPr>
          <p:cNvPr id="134" name="Google Shape;134;p18"/>
          <p:cNvSpPr txBox="1"/>
          <p:nvPr/>
        </p:nvSpPr>
        <p:spPr>
          <a:xfrm>
            <a:off x="1761796" y="7561029"/>
            <a:ext cx="6075918"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좌우 여백을 줌으로써 한층 더 깔끔하고 고급스러운 느낌</a:t>
            </a:r>
            <a:endParaRPr b="0" i="0" sz="1800" u="none" cap="none" strike="noStrike">
              <a:solidFill>
                <a:schemeClr val="dk1"/>
              </a:solidFill>
              <a:latin typeface="Arial"/>
              <a:ea typeface="Arial"/>
              <a:cs typeface="Arial"/>
              <a:sym typeface="Arial"/>
            </a:endParaRPr>
          </a:p>
        </p:txBody>
      </p:sp>
      <p:sp>
        <p:nvSpPr>
          <p:cNvPr id="135" name="Google Shape;135;p18"/>
          <p:cNvSpPr txBox="1"/>
          <p:nvPr/>
        </p:nvSpPr>
        <p:spPr>
          <a:xfrm>
            <a:off x="717738" y="6815386"/>
            <a:ext cx="1342857" cy="11541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900"/>
              <a:buFont typeface="Arial"/>
              <a:buNone/>
            </a:pPr>
            <a:r>
              <a:rPr b="0" i="0" lang="en-US" sz="6900" u="none" cap="none" strike="noStrike">
                <a:solidFill>
                  <a:srgbClr val="656565"/>
                </a:solidFill>
                <a:latin typeface="Arial"/>
                <a:ea typeface="Arial"/>
                <a:cs typeface="Arial"/>
                <a:sym typeface="Arial"/>
              </a:rPr>
              <a:t>3</a:t>
            </a:r>
            <a:endParaRPr b="0" i="0" sz="1800" u="none" cap="none" strike="noStrike">
              <a:solidFill>
                <a:schemeClr val="dk1"/>
              </a:solidFill>
              <a:latin typeface="Arial"/>
              <a:ea typeface="Arial"/>
              <a:cs typeface="Arial"/>
              <a:sym typeface="Arial"/>
            </a:endParaRPr>
          </a:p>
        </p:txBody>
      </p:sp>
      <p:sp>
        <p:nvSpPr>
          <p:cNvPr id="136" name="Google Shape;136;p18"/>
          <p:cNvSpPr txBox="1"/>
          <p:nvPr/>
        </p:nvSpPr>
        <p:spPr>
          <a:xfrm>
            <a:off x="1761795" y="6985476"/>
            <a:ext cx="5109268"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좌우 적당한 여백</a:t>
            </a:r>
            <a:endParaRPr b="0" i="0" sz="1800" u="none" cap="none" strike="noStrike">
              <a:solidFill>
                <a:schemeClr val="dk1"/>
              </a:solidFill>
              <a:latin typeface="Arial"/>
              <a:ea typeface="Arial"/>
              <a:cs typeface="Arial"/>
              <a:sym typeface="Arial"/>
            </a:endParaRPr>
          </a:p>
        </p:txBody>
      </p:sp>
      <p:sp>
        <p:nvSpPr>
          <p:cNvPr id="137" name="Google Shape;137;p18"/>
          <p:cNvSpPr txBox="1"/>
          <p:nvPr/>
        </p:nvSpPr>
        <p:spPr>
          <a:xfrm>
            <a:off x="-422068" y="2700108"/>
            <a:ext cx="2942722" cy="55395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656565"/>
                </a:solidFill>
                <a:latin typeface="Arial"/>
                <a:ea typeface="Arial"/>
                <a:cs typeface="Arial"/>
                <a:sym typeface="Arial"/>
              </a:rPr>
              <a:t>장점</a:t>
            </a:r>
            <a:endParaRPr b="0" i="0" sz="1800" u="none" cap="none" strike="noStrike">
              <a:solidFill>
                <a:schemeClr val="dk1"/>
              </a:solidFill>
              <a:latin typeface="Arial"/>
              <a:ea typeface="Arial"/>
              <a:cs typeface="Arial"/>
              <a:sym typeface="Arial"/>
            </a:endParaRPr>
          </a:p>
        </p:txBody>
      </p:sp>
      <p:pic>
        <p:nvPicPr>
          <p:cNvPr id="138" name="Google Shape;138;p18"/>
          <p:cNvPicPr preferRelativeResize="0"/>
          <p:nvPr/>
        </p:nvPicPr>
        <p:blipFill rotWithShape="1">
          <a:blip r:embed="rId3">
            <a:alphaModFix/>
          </a:blip>
          <a:srcRect b="0" l="0" r="0" t="0"/>
          <a:stretch/>
        </p:blipFill>
        <p:spPr>
          <a:xfrm>
            <a:off x="11194855" y="4445897"/>
            <a:ext cx="6904396" cy="3365893"/>
          </a:xfrm>
          <a:prstGeom prst="rect">
            <a:avLst/>
          </a:prstGeom>
          <a:noFill/>
          <a:ln>
            <a:noFill/>
          </a:ln>
        </p:spPr>
      </p:pic>
      <p:sp>
        <p:nvSpPr>
          <p:cNvPr id="139" name="Google Shape;139;p18"/>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43" name="Shape 143"/>
        <p:cNvGrpSpPr/>
        <p:nvPr/>
      </p:nvGrpSpPr>
      <p:grpSpPr>
        <a:xfrm>
          <a:off x="0" y="0"/>
          <a:ext cx="0" cy="0"/>
          <a:chOff x="0" y="0"/>
          <a:chExt cx="0" cy="0"/>
        </a:xfrm>
      </p:grpSpPr>
      <p:sp>
        <p:nvSpPr>
          <p:cNvPr id="144" name="Google Shape;144;p19"/>
          <p:cNvSpPr txBox="1"/>
          <p:nvPr/>
        </p:nvSpPr>
        <p:spPr>
          <a:xfrm>
            <a:off x="4339398" y="911150"/>
            <a:ext cx="10306469" cy="55395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경쟁업체 조사 : 두닷(dodot)</a:t>
            </a:r>
            <a:endParaRPr b="0" i="0" sz="1800" u="none" cap="none" strike="noStrike">
              <a:solidFill>
                <a:schemeClr val="dk1"/>
              </a:solidFill>
              <a:latin typeface="Arial"/>
              <a:ea typeface="Arial"/>
              <a:cs typeface="Arial"/>
              <a:sym typeface="Arial"/>
            </a:endParaRPr>
          </a:p>
        </p:txBody>
      </p:sp>
      <p:sp>
        <p:nvSpPr>
          <p:cNvPr id="145" name="Google Shape;145;p19"/>
          <p:cNvSpPr txBox="1"/>
          <p:nvPr/>
        </p:nvSpPr>
        <p:spPr>
          <a:xfrm>
            <a:off x="1761796" y="3973219"/>
            <a:ext cx="9835278"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포토 이벤트 작성을 안내하는 플로팅에 종료 버튼이 없어 스크롤을 올리고 내릴 때 마다 거슬림</a:t>
            </a:r>
            <a:endParaRPr b="0" i="0" sz="1800" u="none" cap="none" strike="noStrike">
              <a:solidFill>
                <a:schemeClr val="dk1"/>
              </a:solidFill>
              <a:latin typeface="Arial"/>
              <a:ea typeface="Arial"/>
              <a:cs typeface="Arial"/>
              <a:sym typeface="Arial"/>
            </a:endParaRPr>
          </a:p>
        </p:txBody>
      </p:sp>
      <p:sp>
        <p:nvSpPr>
          <p:cNvPr id="146" name="Google Shape;146;p19"/>
          <p:cNvSpPr txBox="1"/>
          <p:nvPr/>
        </p:nvSpPr>
        <p:spPr>
          <a:xfrm>
            <a:off x="1761795" y="3435762"/>
            <a:ext cx="5096205"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스크롤 시 나타나는 이벤트  플로팅 아이콘</a:t>
            </a:r>
            <a:endParaRPr b="0" i="0" sz="1800" u="none" cap="none" strike="noStrike">
              <a:solidFill>
                <a:schemeClr val="dk1"/>
              </a:solidFill>
              <a:latin typeface="Arial"/>
              <a:ea typeface="Arial"/>
              <a:cs typeface="Arial"/>
              <a:sym typeface="Arial"/>
            </a:endParaRPr>
          </a:p>
        </p:txBody>
      </p:sp>
      <p:sp>
        <p:nvSpPr>
          <p:cNvPr id="147" name="Google Shape;147;p19"/>
          <p:cNvSpPr txBox="1"/>
          <p:nvPr/>
        </p:nvSpPr>
        <p:spPr>
          <a:xfrm>
            <a:off x="717738" y="3227573"/>
            <a:ext cx="994656" cy="11541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900"/>
              <a:buFont typeface="Arial"/>
              <a:buNone/>
            </a:pPr>
            <a:r>
              <a:rPr b="0" i="0" lang="en-US" sz="6900" u="none" cap="none" strike="noStrike">
                <a:solidFill>
                  <a:srgbClr val="656565"/>
                </a:solidFill>
                <a:latin typeface="Arial"/>
                <a:ea typeface="Arial"/>
                <a:cs typeface="Arial"/>
                <a:sym typeface="Arial"/>
              </a:rPr>
              <a:t>1</a:t>
            </a:r>
            <a:endParaRPr b="0" i="0" sz="1800" u="none" cap="none" strike="noStrike">
              <a:solidFill>
                <a:schemeClr val="dk1"/>
              </a:solidFill>
              <a:latin typeface="Arial"/>
              <a:ea typeface="Arial"/>
              <a:cs typeface="Arial"/>
              <a:sym typeface="Arial"/>
            </a:endParaRPr>
          </a:p>
        </p:txBody>
      </p:sp>
      <p:sp>
        <p:nvSpPr>
          <p:cNvPr id="148" name="Google Shape;148;p19"/>
          <p:cNvSpPr txBox="1"/>
          <p:nvPr/>
        </p:nvSpPr>
        <p:spPr>
          <a:xfrm>
            <a:off x="1761795" y="5209629"/>
            <a:ext cx="5096205"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폰트 색상</a:t>
            </a:r>
            <a:endParaRPr b="0" i="0" sz="1800" u="none" cap="none" strike="noStrike">
              <a:solidFill>
                <a:schemeClr val="dk1"/>
              </a:solidFill>
              <a:latin typeface="Arial"/>
              <a:ea typeface="Arial"/>
              <a:cs typeface="Arial"/>
              <a:sym typeface="Arial"/>
            </a:endParaRPr>
          </a:p>
        </p:txBody>
      </p:sp>
      <p:sp>
        <p:nvSpPr>
          <p:cNvPr id="149" name="Google Shape;149;p19"/>
          <p:cNvSpPr txBox="1"/>
          <p:nvPr/>
        </p:nvSpPr>
        <p:spPr>
          <a:xfrm>
            <a:off x="717738" y="5001444"/>
            <a:ext cx="1342857" cy="11541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900"/>
              <a:buFont typeface="Arial"/>
              <a:buNone/>
            </a:pPr>
            <a:r>
              <a:rPr b="0" i="0" lang="en-US" sz="6900" u="none" cap="none" strike="noStrike">
                <a:solidFill>
                  <a:srgbClr val="656565"/>
                </a:solidFill>
                <a:latin typeface="Arial"/>
                <a:ea typeface="Arial"/>
                <a:cs typeface="Arial"/>
                <a:sym typeface="Arial"/>
              </a:rPr>
              <a:t>2</a:t>
            </a:r>
            <a:endParaRPr b="0" i="0" sz="1800" u="none" cap="none" strike="noStrike">
              <a:solidFill>
                <a:schemeClr val="dk1"/>
              </a:solidFill>
              <a:latin typeface="Arial"/>
              <a:ea typeface="Arial"/>
              <a:cs typeface="Arial"/>
              <a:sym typeface="Arial"/>
            </a:endParaRPr>
          </a:p>
        </p:txBody>
      </p:sp>
      <p:sp>
        <p:nvSpPr>
          <p:cNvPr id="150" name="Google Shape;150;p19"/>
          <p:cNvSpPr txBox="1"/>
          <p:nvPr/>
        </p:nvSpPr>
        <p:spPr>
          <a:xfrm>
            <a:off x="1761796" y="7561029"/>
            <a:ext cx="7303827"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페이지에서 사용하는 폰트의 굵기가 상당히 얇아 가독성이 좋지 않음.</a:t>
            </a:r>
            <a:endParaRPr b="0" i="0" sz="1800" u="none" cap="none" strike="noStrike">
              <a:solidFill>
                <a:schemeClr val="dk1"/>
              </a:solidFill>
              <a:latin typeface="Arial"/>
              <a:ea typeface="Arial"/>
              <a:cs typeface="Arial"/>
              <a:sym typeface="Arial"/>
            </a:endParaRPr>
          </a:p>
        </p:txBody>
      </p:sp>
      <p:sp>
        <p:nvSpPr>
          <p:cNvPr id="151" name="Google Shape;151;p19"/>
          <p:cNvSpPr txBox="1"/>
          <p:nvPr/>
        </p:nvSpPr>
        <p:spPr>
          <a:xfrm>
            <a:off x="717738" y="6815386"/>
            <a:ext cx="1342857" cy="11541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900"/>
              <a:buFont typeface="Arial"/>
              <a:buNone/>
            </a:pPr>
            <a:r>
              <a:rPr b="0" i="0" lang="en-US" sz="6900" u="none" cap="none" strike="noStrike">
                <a:solidFill>
                  <a:srgbClr val="656565"/>
                </a:solidFill>
                <a:latin typeface="Arial"/>
                <a:ea typeface="Arial"/>
                <a:cs typeface="Arial"/>
                <a:sym typeface="Arial"/>
              </a:rPr>
              <a:t>3</a:t>
            </a:r>
            <a:endParaRPr b="0" i="0" sz="1800" u="none" cap="none" strike="noStrike">
              <a:solidFill>
                <a:schemeClr val="dk1"/>
              </a:solidFill>
              <a:latin typeface="Arial"/>
              <a:ea typeface="Arial"/>
              <a:cs typeface="Arial"/>
              <a:sym typeface="Arial"/>
            </a:endParaRPr>
          </a:p>
        </p:txBody>
      </p:sp>
      <p:sp>
        <p:nvSpPr>
          <p:cNvPr id="152" name="Google Shape;152;p19"/>
          <p:cNvSpPr txBox="1"/>
          <p:nvPr/>
        </p:nvSpPr>
        <p:spPr>
          <a:xfrm>
            <a:off x="1761795" y="6985476"/>
            <a:ext cx="5096205"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폰트 굵기</a:t>
            </a:r>
            <a:endParaRPr b="0" i="0" sz="1800" u="none" cap="none" strike="noStrike">
              <a:solidFill>
                <a:schemeClr val="dk1"/>
              </a:solidFill>
              <a:latin typeface="Arial"/>
              <a:ea typeface="Arial"/>
              <a:cs typeface="Arial"/>
              <a:sym typeface="Arial"/>
            </a:endParaRPr>
          </a:p>
        </p:txBody>
      </p:sp>
      <p:sp>
        <p:nvSpPr>
          <p:cNvPr id="153" name="Google Shape;153;p19"/>
          <p:cNvSpPr txBox="1"/>
          <p:nvPr/>
        </p:nvSpPr>
        <p:spPr>
          <a:xfrm>
            <a:off x="1761796" y="5785533"/>
            <a:ext cx="6721666"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화이트 배경에 연한 회색 폰트를 사용하여 가독성이 떨어짐.</a:t>
            </a:r>
            <a:endParaRPr b="0" i="0" sz="1800" u="none" cap="none" strike="noStrike">
              <a:solidFill>
                <a:schemeClr val="dk1"/>
              </a:solidFill>
              <a:latin typeface="Arial"/>
              <a:ea typeface="Arial"/>
              <a:cs typeface="Arial"/>
              <a:sym typeface="Arial"/>
            </a:endParaRPr>
          </a:p>
        </p:txBody>
      </p:sp>
      <p:sp>
        <p:nvSpPr>
          <p:cNvPr id="154" name="Google Shape;154;p19"/>
          <p:cNvSpPr txBox="1"/>
          <p:nvPr/>
        </p:nvSpPr>
        <p:spPr>
          <a:xfrm>
            <a:off x="4514286" y="1491714"/>
            <a:ext cx="9257143" cy="36929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www.dodot.co.kr</a:t>
            </a:r>
            <a:endParaRPr b="0" i="0" sz="1800" u="none" cap="none" strike="noStrike">
              <a:solidFill>
                <a:schemeClr val="dk1"/>
              </a:solidFill>
              <a:latin typeface="Arial"/>
              <a:ea typeface="Arial"/>
              <a:cs typeface="Arial"/>
              <a:sym typeface="Arial"/>
            </a:endParaRPr>
          </a:p>
        </p:txBody>
      </p:sp>
      <p:sp>
        <p:nvSpPr>
          <p:cNvPr id="155" name="Google Shape;155;p19"/>
          <p:cNvSpPr txBox="1"/>
          <p:nvPr/>
        </p:nvSpPr>
        <p:spPr>
          <a:xfrm>
            <a:off x="-422068" y="2700105"/>
            <a:ext cx="2942722" cy="55395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656565"/>
                </a:solidFill>
                <a:latin typeface="Arial"/>
                <a:ea typeface="Arial"/>
                <a:cs typeface="Arial"/>
                <a:sym typeface="Arial"/>
              </a:rPr>
              <a:t>단점</a:t>
            </a:r>
            <a:endParaRPr b="0" i="0" sz="1800" u="none" cap="none" strike="noStrike">
              <a:solidFill>
                <a:schemeClr val="dk1"/>
              </a:solidFill>
              <a:latin typeface="Arial"/>
              <a:ea typeface="Arial"/>
              <a:cs typeface="Arial"/>
              <a:sym typeface="Arial"/>
            </a:endParaRPr>
          </a:p>
        </p:txBody>
      </p:sp>
      <p:pic>
        <p:nvPicPr>
          <p:cNvPr id="156" name="Google Shape;156;p19"/>
          <p:cNvPicPr preferRelativeResize="0"/>
          <p:nvPr/>
        </p:nvPicPr>
        <p:blipFill rotWithShape="1">
          <a:blip r:embed="rId3">
            <a:alphaModFix/>
          </a:blip>
          <a:srcRect b="0" l="0" r="0" t="0"/>
          <a:stretch/>
        </p:blipFill>
        <p:spPr>
          <a:xfrm>
            <a:off x="11194855" y="4445897"/>
            <a:ext cx="6904396" cy="3365893"/>
          </a:xfrm>
          <a:prstGeom prst="rect">
            <a:avLst/>
          </a:prstGeom>
          <a:noFill/>
          <a:ln>
            <a:noFill/>
          </a:ln>
        </p:spPr>
      </p:pic>
      <p:sp>
        <p:nvSpPr>
          <p:cNvPr id="157" name="Google Shape;157;p19"/>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61" name="Shape 161"/>
        <p:cNvGrpSpPr/>
        <p:nvPr/>
      </p:nvGrpSpPr>
      <p:grpSpPr>
        <a:xfrm>
          <a:off x="0" y="0"/>
          <a:ext cx="0" cy="0"/>
          <a:chOff x="0" y="0"/>
          <a:chExt cx="0" cy="0"/>
        </a:xfrm>
      </p:grpSpPr>
      <p:sp>
        <p:nvSpPr>
          <p:cNvPr id="162" name="Google Shape;162;p20"/>
          <p:cNvSpPr txBox="1"/>
          <p:nvPr/>
        </p:nvSpPr>
        <p:spPr>
          <a:xfrm>
            <a:off x="4339398" y="911150"/>
            <a:ext cx="10306469" cy="55395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경쟁업체 조사 : 두닷(dodot)</a:t>
            </a:r>
            <a:endParaRPr b="0" i="0" sz="1800" u="none" cap="none" strike="noStrike">
              <a:solidFill>
                <a:schemeClr val="dk1"/>
              </a:solidFill>
              <a:latin typeface="Arial"/>
              <a:ea typeface="Arial"/>
              <a:cs typeface="Arial"/>
              <a:sym typeface="Arial"/>
            </a:endParaRPr>
          </a:p>
        </p:txBody>
      </p:sp>
      <p:sp>
        <p:nvSpPr>
          <p:cNvPr id="163" name="Google Shape;163;p20"/>
          <p:cNvSpPr txBox="1"/>
          <p:nvPr/>
        </p:nvSpPr>
        <p:spPr>
          <a:xfrm>
            <a:off x="1723701" y="4078716"/>
            <a:ext cx="6744703"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스크롤을 올리면 이벤트 헤더가 나타나고 내리면 사라짐.</a:t>
            </a:r>
            <a:endParaRPr b="0" i="0" sz="1800" u="none" cap="none" strike="noStrike">
              <a:solidFill>
                <a:schemeClr val="dk1"/>
              </a:solidFill>
              <a:latin typeface="Arial"/>
              <a:ea typeface="Arial"/>
              <a:cs typeface="Arial"/>
              <a:sym typeface="Arial"/>
            </a:endParaRPr>
          </a:p>
        </p:txBody>
      </p:sp>
      <p:sp>
        <p:nvSpPr>
          <p:cNvPr id="164" name="Google Shape;164;p20"/>
          <p:cNvSpPr txBox="1"/>
          <p:nvPr/>
        </p:nvSpPr>
        <p:spPr>
          <a:xfrm>
            <a:off x="1723700" y="3541259"/>
            <a:ext cx="6137948"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스크롤 시 메인 페이지 최상단 이벤트  사라지는 효과</a:t>
            </a:r>
            <a:endParaRPr b="0" i="0" sz="1800" u="none" cap="none" strike="noStrike">
              <a:solidFill>
                <a:schemeClr val="dk1"/>
              </a:solidFill>
              <a:latin typeface="Arial"/>
              <a:ea typeface="Arial"/>
              <a:cs typeface="Arial"/>
              <a:sym typeface="Arial"/>
            </a:endParaRPr>
          </a:p>
        </p:txBody>
      </p:sp>
      <p:sp>
        <p:nvSpPr>
          <p:cNvPr id="165" name="Google Shape;165;p20"/>
          <p:cNvSpPr txBox="1"/>
          <p:nvPr/>
        </p:nvSpPr>
        <p:spPr>
          <a:xfrm>
            <a:off x="679643" y="3333069"/>
            <a:ext cx="994656" cy="11541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900"/>
              <a:buFont typeface="Arial"/>
              <a:buNone/>
            </a:pPr>
            <a:r>
              <a:rPr b="0" i="0" lang="en-US" sz="6900" u="none" cap="none" strike="noStrike">
                <a:solidFill>
                  <a:srgbClr val="656565"/>
                </a:solidFill>
                <a:latin typeface="Arial"/>
                <a:ea typeface="Arial"/>
                <a:cs typeface="Arial"/>
                <a:sym typeface="Arial"/>
              </a:rPr>
              <a:t>1</a:t>
            </a:r>
            <a:endParaRPr b="0" i="0" sz="1800" u="none" cap="none" strike="noStrike">
              <a:solidFill>
                <a:schemeClr val="dk1"/>
              </a:solidFill>
              <a:latin typeface="Arial"/>
              <a:ea typeface="Arial"/>
              <a:cs typeface="Arial"/>
              <a:sym typeface="Arial"/>
            </a:endParaRPr>
          </a:p>
        </p:txBody>
      </p:sp>
      <p:sp>
        <p:nvSpPr>
          <p:cNvPr id="166" name="Google Shape;166;p20"/>
          <p:cNvSpPr txBox="1"/>
          <p:nvPr/>
        </p:nvSpPr>
        <p:spPr>
          <a:xfrm>
            <a:off x="1723700" y="5315125"/>
            <a:ext cx="2790586"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회원 / 비회원 구분</a:t>
            </a:r>
            <a:endParaRPr b="0" i="0" sz="1800" u="none" cap="none" strike="noStrike">
              <a:solidFill>
                <a:schemeClr val="dk1"/>
              </a:solidFill>
              <a:latin typeface="Arial"/>
              <a:ea typeface="Arial"/>
              <a:cs typeface="Arial"/>
              <a:sym typeface="Arial"/>
            </a:endParaRPr>
          </a:p>
        </p:txBody>
      </p:sp>
      <p:sp>
        <p:nvSpPr>
          <p:cNvPr id="167" name="Google Shape;167;p20"/>
          <p:cNvSpPr txBox="1"/>
          <p:nvPr/>
        </p:nvSpPr>
        <p:spPr>
          <a:xfrm>
            <a:off x="679643" y="5106941"/>
            <a:ext cx="1342857" cy="11541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900"/>
              <a:buFont typeface="Arial"/>
              <a:buNone/>
            </a:pPr>
            <a:r>
              <a:rPr b="0" i="0" lang="en-US" sz="6900" u="none" cap="none" strike="noStrike">
                <a:solidFill>
                  <a:srgbClr val="656565"/>
                </a:solidFill>
                <a:latin typeface="Arial"/>
                <a:ea typeface="Arial"/>
                <a:cs typeface="Arial"/>
                <a:sym typeface="Arial"/>
              </a:rPr>
              <a:t>2</a:t>
            </a:r>
            <a:endParaRPr b="0" i="0" sz="1800" u="none" cap="none" strike="noStrike">
              <a:solidFill>
                <a:schemeClr val="dk1"/>
              </a:solidFill>
              <a:latin typeface="Arial"/>
              <a:ea typeface="Arial"/>
              <a:cs typeface="Arial"/>
              <a:sym typeface="Arial"/>
            </a:endParaRPr>
          </a:p>
        </p:txBody>
      </p:sp>
      <p:sp>
        <p:nvSpPr>
          <p:cNvPr id="168" name="Google Shape;168;p20"/>
          <p:cNvSpPr txBox="1"/>
          <p:nvPr/>
        </p:nvSpPr>
        <p:spPr>
          <a:xfrm>
            <a:off x="1723701" y="7666525"/>
            <a:ext cx="7328859"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오프라인 쇼룸에 전시되어 있는 제품 정보를 확인 할 수 있음.</a:t>
            </a:r>
            <a:endParaRPr b="0" i="0" sz="1800" u="none" cap="none" strike="noStrike">
              <a:solidFill>
                <a:schemeClr val="dk1"/>
              </a:solidFill>
              <a:latin typeface="Arial"/>
              <a:ea typeface="Arial"/>
              <a:cs typeface="Arial"/>
              <a:sym typeface="Arial"/>
            </a:endParaRPr>
          </a:p>
        </p:txBody>
      </p:sp>
      <p:sp>
        <p:nvSpPr>
          <p:cNvPr id="169" name="Google Shape;169;p20"/>
          <p:cNvSpPr txBox="1"/>
          <p:nvPr/>
        </p:nvSpPr>
        <p:spPr>
          <a:xfrm>
            <a:off x="679643" y="6920883"/>
            <a:ext cx="1342857" cy="11541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900"/>
              <a:buFont typeface="Arial"/>
              <a:buNone/>
            </a:pPr>
            <a:r>
              <a:rPr b="0" i="0" lang="en-US" sz="6900" u="none" cap="none" strike="noStrike">
                <a:solidFill>
                  <a:srgbClr val="656565"/>
                </a:solidFill>
                <a:latin typeface="Arial"/>
                <a:ea typeface="Arial"/>
                <a:cs typeface="Arial"/>
                <a:sym typeface="Arial"/>
              </a:rPr>
              <a:t>3</a:t>
            </a:r>
            <a:endParaRPr b="0" i="0" sz="1800" u="none" cap="none" strike="noStrike">
              <a:solidFill>
                <a:schemeClr val="dk1"/>
              </a:solidFill>
              <a:latin typeface="Arial"/>
              <a:ea typeface="Arial"/>
              <a:cs typeface="Arial"/>
              <a:sym typeface="Arial"/>
            </a:endParaRPr>
          </a:p>
        </p:txBody>
      </p:sp>
      <p:sp>
        <p:nvSpPr>
          <p:cNvPr id="170" name="Google Shape;170;p20"/>
          <p:cNvSpPr txBox="1"/>
          <p:nvPr/>
        </p:nvSpPr>
        <p:spPr>
          <a:xfrm>
            <a:off x="1723700" y="7090973"/>
            <a:ext cx="2790586"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656565"/>
                </a:solidFill>
                <a:latin typeface="Arial"/>
                <a:ea typeface="Arial"/>
                <a:cs typeface="Arial"/>
                <a:sym typeface="Arial"/>
              </a:rPr>
              <a:t>제품 전시된 쇼룸 표시</a:t>
            </a:r>
            <a:endParaRPr b="0" i="0" sz="1800" u="none" cap="none" strike="noStrike">
              <a:solidFill>
                <a:schemeClr val="dk1"/>
              </a:solidFill>
              <a:latin typeface="Arial"/>
              <a:ea typeface="Arial"/>
              <a:cs typeface="Arial"/>
              <a:sym typeface="Arial"/>
            </a:endParaRPr>
          </a:p>
        </p:txBody>
      </p:sp>
      <p:sp>
        <p:nvSpPr>
          <p:cNvPr id="171" name="Google Shape;171;p20"/>
          <p:cNvSpPr txBox="1"/>
          <p:nvPr/>
        </p:nvSpPr>
        <p:spPr>
          <a:xfrm>
            <a:off x="1723701" y="5891030"/>
            <a:ext cx="6744703"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로그인이 필수가 아니여서 회원 / 비회원 구분해서 주문 가능함.</a:t>
            </a:r>
            <a:endParaRPr b="0" i="0" sz="1800" u="none" cap="none" strike="noStrike">
              <a:solidFill>
                <a:schemeClr val="dk1"/>
              </a:solidFill>
              <a:latin typeface="Arial"/>
              <a:ea typeface="Arial"/>
              <a:cs typeface="Arial"/>
              <a:sym typeface="Arial"/>
            </a:endParaRPr>
          </a:p>
        </p:txBody>
      </p:sp>
      <p:sp>
        <p:nvSpPr>
          <p:cNvPr id="172" name="Google Shape;172;p20"/>
          <p:cNvSpPr txBox="1"/>
          <p:nvPr/>
        </p:nvSpPr>
        <p:spPr>
          <a:xfrm>
            <a:off x="4514286" y="1491714"/>
            <a:ext cx="9257143" cy="36929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www.dodot.co.kr</a:t>
            </a:r>
            <a:endParaRPr b="0" i="0" sz="1800" u="none" cap="none" strike="noStrike">
              <a:solidFill>
                <a:schemeClr val="dk1"/>
              </a:solidFill>
              <a:latin typeface="Arial"/>
              <a:ea typeface="Arial"/>
              <a:cs typeface="Arial"/>
              <a:sym typeface="Arial"/>
            </a:endParaRPr>
          </a:p>
        </p:txBody>
      </p:sp>
      <p:pic>
        <p:nvPicPr>
          <p:cNvPr id="173" name="Google Shape;173;p20"/>
          <p:cNvPicPr preferRelativeResize="0"/>
          <p:nvPr/>
        </p:nvPicPr>
        <p:blipFill rotWithShape="1">
          <a:blip r:embed="rId3">
            <a:alphaModFix/>
          </a:blip>
          <a:srcRect b="0" l="0" r="0" t="0"/>
          <a:stretch/>
        </p:blipFill>
        <p:spPr>
          <a:xfrm>
            <a:off x="8898242" y="2860376"/>
            <a:ext cx="4245513" cy="2077648"/>
          </a:xfrm>
          <a:prstGeom prst="rect">
            <a:avLst/>
          </a:prstGeom>
          <a:noFill/>
          <a:ln>
            <a:noFill/>
          </a:ln>
        </p:spPr>
      </p:pic>
      <p:pic>
        <p:nvPicPr>
          <p:cNvPr id="174" name="Google Shape;174;p20"/>
          <p:cNvPicPr preferRelativeResize="0"/>
          <p:nvPr/>
        </p:nvPicPr>
        <p:blipFill rotWithShape="1">
          <a:blip r:embed="rId4">
            <a:alphaModFix/>
          </a:blip>
          <a:srcRect b="0" l="0" r="0" t="0"/>
          <a:stretch/>
        </p:blipFill>
        <p:spPr>
          <a:xfrm>
            <a:off x="13287511" y="2863029"/>
            <a:ext cx="4245513" cy="2074995"/>
          </a:xfrm>
          <a:prstGeom prst="rect">
            <a:avLst/>
          </a:prstGeom>
          <a:noFill/>
          <a:ln>
            <a:noFill/>
          </a:ln>
        </p:spPr>
      </p:pic>
      <p:pic>
        <p:nvPicPr>
          <p:cNvPr id="175" name="Google Shape;175;p20"/>
          <p:cNvPicPr preferRelativeResize="0"/>
          <p:nvPr/>
        </p:nvPicPr>
        <p:blipFill rotWithShape="1">
          <a:blip r:embed="rId5">
            <a:alphaModFix/>
          </a:blip>
          <a:srcRect b="0" l="0" r="0" t="0"/>
          <a:stretch/>
        </p:blipFill>
        <p:spPr>
          <a:xfrm>
            <a:off x="8898242" y="6043672"/>
            <a:ext cx="4245513" cy="1884542"/>
          </a:xfrm>
          <a:prstGeom prst="rect">
            <a:avLst/>
          </a:prstGeom>
          <a:noFill/>
          <a:ln>
            <a:noFill/>
          </a:ln>
        </p:spPr>
      </p:pic>
      <p:pic>
        <p:nvPicPr>
          <p:cNvPr id="176" name="Google Shape;176;p20"/>
          <p:cNvPicPr preferRelativeResize="0"/>
          <p:nvPr/>
        </p:nvPicPr>
        <p:blipFill rotWithShape="1">
          <a:blip r:embed="rId6">
            <a:alphaModFix/>
          </a:blip>
          <a:srcRect b="0" l="0" r="0" t="0"/>
          <a:stretch/>
        </p:blipFill>
        <p:spPr>
          <a:xfrm>
            <a:off x="14465961" y="5768013"/>
            <a:ext cx="1888613" cy="2963074"/>
          </a:xfrm>
          <a:prstGeom prst="rect">
            <a:avLst/>
          </a:prstGeom>
          <a:noFill/>
          <a:ln>
            <a:noFill/>
          </a:ln>
        </p:spPr>
      </p:pic>
      <p:sp>
        <p:nvSpPr>
          <p:cNvPr id="177" name="Google Shape;177;p20"/>
          <p:cNvSpPr txBox="1"/>
          <p:nvPr/>
        </p:nvSpPr>
        <p:spPr>
          <a:xfrm>
            <a:off x="-663188" y="2700105"/>
            <a:ext cx="3589440" cy="55395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656565"/>
                </a:solidFill>
                <a:latin typeface="Arial"/>
                <a:ea typeface="Arial"/>
                <a:cs typeface="Arial"/>
                <a:sym typeface="Arial"/>
              </a:rPr>
              <a:t>참고할 점</a:t>
            </a:r>
            <a:endParaRPr b="0" i="0" sz="1800" u="none" cap="none" strike="noStrike">
              <a:solidFill>
                <a:schemeClr val="dk1"/>
              </a:solidFill>
              <a:latin typeface="Arial"/>
              <a:ea typeface="Arial"/>
              <a:cs typeface="Arial"/>
              <a:sym typeface="Arial"/>
            </a:endParaRPr>
          </a:p>
        </p:txBody>
      </p:sp>
      <p:sp>
        <p:nvSpPr>
          <p:cNvPr id="178" name="Google Shape;178;p20"/>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82" name="Shape 182"/>
        <p:cNvGrpSpPr/>
        <p:nvPr/>
      </p:nvGrpSpPr>
      <p:grpSpPr>
        <a:xfrm>
          <a:off x="0" y="0"/>
          <a:ext cx="0" cy="0"/>
          <a:chOff x="0" y="0"/>
          <a:chExt cx="0" cy="0"/>
        </a:xfrm>
      </p:grpSpPr>
      <p:sp>
        <p:nvSpPr>
          <p:cNvPr id="183" name="Google Shape;183;p21"/>
          <p:cNvSpPr txBox="1"/>
          <p:nvPr/>
        </p:nvSpPr>
        <p:spPr>
          <a:xfrm>
            <a:off x="5410200" y="911151"/>
            <a:ext cx="8090376" cy="55399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Arial"/>
                <a:ea typeface="Arial"/>
                <a:cs typeface="Arial"/>
                <a:sym typeface="Arial"/>
              </a:rPr>
              <a:t>경쟁업체 조사 : 굳닷컴(Guud)</a:t>
            </a:r>
            <a:endParaRPr b="0" i="0" sz="1800" u="none" cap="none" strike="noStrike">
              <a:solidFill>
                <a:schemeClr val="dk1"/>
              </a:solidFill>
              <a:latin typeface="Arial"/>
              <a:ea typeface="Arial"/>
              <a:cs typeface="Arial"/>
              <a:sym typeface="Arial"/>
            </a:endParaRPr>
          </a:p>
        </p:txBody>
      </p:sp>
      <p:sp>
        <p:nvSpPr>
          <p:cNvPr id="184" name="Google Shape;184;p21"/>
          <p:cNvSpPr txBox="1"/>
          <p:nvPr/>
        </p:nvSpPr>
        <p:spPr>
          <a:xfrm>
            <a:off x="4648200" y="1491714"/>
            <a:ext cx="9257143" cy="36929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www.guud.com</a:t>
            </a:r>
            <a:endParaRPr b="0" i="0" sz="1800" u="none" cap="none" strike="noStrike">
              <a:solidFill>
                <a:schemeClr val="dk1"/>
              </a:solidFill>
              <a:latin typeface="Arial"/>
              <a:ea typeface="Arial"/>
              <a:cs typeface="Arial"/>
              <a:sym typeface="Arial"/>
            </a:endParaRPr>
          </a:p>
        </p:txBody>
      </p:sp>
      <p:sp>
        <p:nvSpPr>
          <p:cNvPr id="185" name="Google Shape;185;p21"/>
          <p:cNvSpPr txBox="1"/>
          <p:nvPr/>
        </p:nvSpPr>
        <p:spPr>
          <a:xfrm>
            <a:off x="901205" y="6970618"/>
            <a:ext cx="5095800" cy="646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사진 쉐입을 둥근 모서리 처리하여 정돈된 느낌이 강하고 귀여운 이미지 </a:t>
            </a:r>
            <a:endParaRPr b="0" i="0" sz="1800" u="none" cap="none" strike="noStrike">
              <a:solidFill>
                <a:schemeClr val="dk1"/>
              </a:solidFill>
              <a:latin typeface="Arial"/>
              <a:ea typeface="Arial"/>
              <a:cs typeface="Arial"/>
              <a:sym typeface="Arial"/>
            </a:endParaRPr>
          </a:p>
        </p:txBody>
      </p:sp>
      <p:sp>
        <p:nvSpPr>
          <p:cNvPr id="186" name="Google Shape;186;p21"/>
          <p:cNvSpPr txBox="1"/>
          <p:nvPr/>
        </p:nvSpPr>
        <p:spPr>
          <a:xfrm>
            <a:off x="6213202" y="3235484"/>
            <a:ext cx="4896701" cy="64629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n-US" sz="3600" u="none" cap="none" strike="noStrike">
                <a:solidFill>
                  <a:srgbClr val="656565"/>
                </a:solidFill>
                <a:latin typeface="Arial"/>
                <a:ea typeface="Arial"/>
                <a:cs typeface="Arial"/>
                <a:sym typeface="Arial"/>
              </a:rPr>
              <a:t>3D 뷰어</a:t>
            </a:r>
            <a:endParaRPr b="0" i="0" sz="1800" u="none" cap="none" strike="noStrike">
              <a:solidFill>
                <a:schemeClr val="dk1"/>
              </a:solidFill>
              <a:latin typeface="Arial"/>
              <a:ea typeface="Arial"/>
              <a:cs typeface="Arial"/>
              <a:sym typeface="Arial"/>
            </a:endParaRPr>
          </a:p>
        </p:txBody>
      </p:sp>
      <p:sp>
        <p:nvSpPr>
          <p:cNvPr id="187" name="Google Shape;187;p21"/>
          <p:cNvSpPr txBox="1"/>
          <p:nvPr/>
        </p:nvSpPr>
        <p:spPr>
          <a:xfrm>
            <a:off x="11174604" y="3235484"/>
            <a:ext cx="6552375" cy="64629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n-US" sz="3600" u="none" cap="none" strike="noStrike">
                <a:solidFill>
                  <a:srgbClr val="656565"/>
                </a:solidFill>
                <a:latin typeface="Arial"/>
                <a:ea typeface="Arial"/>
                <a:cs typeface="Arial"/>
                <a:sym typeface="Arial"/>
              </a:rPr>
              <a:t>타 브랜드 제품 판매</a:t>
            </a:r>
            <a:endParaRPr b="0" i="0" sz="1800" u="none" cap="none" strike="noStrike">
              <a:solidFill>
                <a:schemeClr val="dk1"/>
              </a:solidFill>
              <a:latin typeface="Arial"/>
              <a:ea typeface="Arial"/>
              <a:cs typeface="Arial"/>
              <a:sym typeface="Arial"/>
            </a:endParaRPr>
          </a:p>
        </p:txBody>
      </p:sp>
      <p:sp>
        <p:nvSpPr>
          <p:cNvPr id="188" name="Google Shape;188;p21"/>
          <p:cNvSpPr txBox="1"/>
          <p:nvPr/>
        </p:nvSpPr>
        <p:spPr>
          <a:xfrm>
            <a:off x="6731342" y="6984980"/>
            <a:ext cx="3784258" cy="120032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자신의 집을 3D 도면으로 확인 하거나( 아파트 기준) 직접 도면을 제작할 수 있고 판매되는 제품도 3D로 감상이 가능하다.</a:t>
            </a:r>
            <a:endParaRPr b="0" i="0" sz="1800" u="none" cap="none" strike="noStrike">
              <a:solidFill>
                <a:schemeClr val="dk1"/>
              </a:solidFill>
              <a:latin typeface="Arial"/>
              <a:ea typeface="Arial"/>
              <a:cs typeface="Arial"/>
              <a:sym typeface="Arial"/>
            </a:endParaRPr>
          </a:p>
        </p:txBody>
      </p:sp>
      <p:sp>
        <p:nvSpPr>
          <p:cNvPr id="189" name="Google Shape;189;p21"/>
          <p:cNvSpPr txBox="1"/>
          <p:nvPr/>
        </p:nvSpPr>
        <p:spPr>
          <a:xfrm>
            <a:off x="12322989" y="6970608"/>
            <a:ext cx="4255604" cy="92328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굳닷컴의 제품만이 아닌 타 브랜드 제품도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656565"/>
                </a:solidFill>
                <a:latin typeface="Arial"/>
                <a:ea typeface="Arial"/>
                <a:cs typeface="Arial"/>
                <a:sym typeface="Arial"/>
              </a:rPr>
              <a:t>함께 판매 하고 있어 구매 폭이 넓음.</a:t>
            </a:r>
            <a:endParaRPr b="0" i="0" sz="1800" u="none" cap="none" strike="noStrike">
              <a:solidFill>
                <a:schemeClr val="dk1"/>
              </a:solidFill>
              <a:latin typeface="Arial"/>
              <a:ea typeface="Arial"/>
              <a:cs typeface="Arial"/>
              <a:sym typeface="Arial"/>
            </a:endParaRPr>
          </a:p>
        </p:txBody>
      </p:sp>
      <p:sp>
        <p:nvSpPr>
          <p:cNvPr id="190" name="Google Shape;190;p21"/>
          <p:cNvSpPr txBox="1"/>
          <p:nvPr/>
        </p:nvSpPr>
        <p:spPr>
          <a:xfrm>
            <a:off x="1100202" y="3235484"/>
            <a:ext cx="4896701" cy="64629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n-US" sz="3600" u="none" cap="none" strike="noStrike">
                <a:solidFill>
                  <a:srgbClr val="656565"/>
                </a:solidFill>
                <a:latin typeface="Arial"/>
                <a:ea typeface="Arial"/>
                <a:cs typeface="Arial"/>
                <a:sym typeface="Arial"/>
              </a:rPr>
              <a:t>둥근 모서리 쉐잎</a:t>
            </a:r>
            <a:endParaRPr b="0" i="0" sz="1800" u="none" cap="none" strike="noStrike">
              <a:solidFill>
                <a:schemeClr val="dk1"/>
              </a:solidFill>
              <a:latin typeface="Arial"/>
              <a:ea typeface="Arial"/>
              <a:cs typeface="Arial"/>
              <a:sym typeface="Arial"/>
            </a:endParaRPr>
          </a:p>
        </p:txBody>
      </p:sp>
      <p:pic>
        <p:nvPicPr>
          <p:cNvPr id="191" name="Google Shape;191;p21"/>
          <p:cNvPicPr preferRelativeResize="0"/>
          <p:nvPr/>
        </p:nvPicPr>
        <p:blipFill rotWithShape="1">
          <a:blip r:embed="rId3">
            <a:alphaModFix/>
          </a:blip>
          <a:srcRect b="0" l="0" r="0" t="0"/>
          <a:stretch/>
        </p:blipFill>
        <p:spPr>
          <a:xfrm rot="10800000">
            <a:off x="1916322" y="6609945"/>
            <a:ext cx="3342857" cy="36571"/>
          </a:xfrm>
          <a:prstGeom prst="rect">
            <a:avLst/>
          </a:prstGeom>
          <a:noFill/>
          <a:ln>
            <a:noFill/>
          </a:ln>
        </p:spPr>
      </p:pic>
      <p:pic>
        <p:nvPicPr>
          <p:cNvPr id="192" name="Google Shape;192;p21"/>
          <p:cNvPicPr preferRelativeResize="0"/>
          <p:nvPr/>
        </p:nvPicPr>
        <p:blipFill rotWithShape="1">
          <a:blip r:embed="rId3">
            <a:alphaModFix/>
          </a:blip>
          <a:srcRect b="0" l="0" r="0" t="0"/>
          <a:stretch/>
        </p:blipFill>
        <p:spPr>
          <a:xfrm rot="10800000">
            <a:off x="7020347" y="6609945"/>
            <a:ext cx="3342857" cy="36571"/>
          </a:xfrm>
          <a:prstGeom prst="rect">
            <a:avLst/>
          </a:prstGeom>
          <a:noFill/>
          <a:ln>
            <a:noFill/>
          </a:ln>
        </p:spPr>
      </p:pic>
      <p:pic>
        <p:nvPicPr>
          <p:cNvPr id="193" name="Google Shape;193;p21"/>
          <p:cNvPicPr preferRelativeResize="0"/>
          <p:nvPr/>
        </p:nvPicPr>
        <p:blipFill rotWithShape="1">
          <a:blip r:embed="rId3">
            <a:alphaModFix/>
          </a:blip>
          <a:srcRect b="0" l="0" r="0" t="0"/>
          <a:stretch/>
        </p:blipFill>
        <p:spPr>
          <a:xfrm rot="10800000">
            <a:off x="12770367" y="6609945"/>
            <a:ext cx="3342857" cy="36571"/>
          </a:xfrm>
          <a:prstGeom prst="rect">
            <a:avLst/>
          </a:prstGeom>
          <a:noFill/>
          <a:ln>
            <a:noFill/>
          </a:ln>
        </p:spPr>
      </p:pic>
      <p:pic>
        <p:nvPicPr>
          <p:cNvPr id="194" name="Google Shape;194;p21"/>
          <p:cNvPicPr preferRelativeResize="0"/>
          <p:nvPr/>
        </p:nvPicPr>
        <p:blipFill rotWithShape="1">
          <a:blip r:embed="rId4">
            <a:alphaModFix/>
          </a:blip>
          <a:srcRect b="0" l="0" r="0" t="0"/>
          <a:stretch/>
        </p:blipFill>
        <p:spPr>
          <a:xfrm>
            <a:off x="5567966" y="5377357"/>
            <a:ext cx="1163376" cy="353476"/>
          </a:xfrm>
          <a:prstGeom prst="rect">
            <a:avLst/>
          </a:prstGeom>
          <a:noFill/>
          <a:ln>
            <a:noFill/>
          </a:ln>
        </p:spPr>
      </p:pic>
      <p:pic>
        <p:nvPicPr>
          <p:cNvPr id="195" name="Google Shape;195;p21"/>
          <p:cNvPicPr preferRelativeResize="0"/>
          <p:nvPr/>
        </p:nvPicPr>
        <p:blipFill rotWithShape="1">
          <a:blip r:embed="rId5">
            <a:alphaModFix/>
          </a:blip>
          <a:srcRect b="0" l="0" r="0" t="0"/>
          <a:stretch/>
        </p:blipFill>
        <p:spPr>
          <a:xfrm>
            <a:off x="10633161" y="5377357"/>
            <a:ext cx="1163376" cy="353476"/>
          </a:xfrm>
          <a:prstGeom prst="rect">
            <a:avLst/>
          </a:prstGeom>
          <a:noFill/>
          <a:ln>
            <a:noFill/>
          </a:ln>
        </p:spPr>
      </p:pic>
      <p:sp>
        <p:nvSpPr>
          <p:cNvPr id="196" name="Google Shape;196;p21"/>
          <p:cNvSpPr txBox="1"/>
          <p:nvPr/>
        </p:nvSpPr>
        <p:spPr>
          <a:xfrm>
            <a:off x="1322073" y="2212058"/>
            <a:ext cx="1708389" cy="55395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656565"/>
                </a:solidFill>
                <a:latin typeface="Arial"/>
                <a:ea typeface="Arial"/>
                <a:cs typeface="Arial"/>
                <a:sym typeface="Arial"/>
              </a:rPr>
              <a:t>장점</a:t>
            </a:r>
            <a:endParaRPr b="0" i="0" sz="1800" u="none" cap="none" strike="noStrike">
              <a:solidFill>
                <a:schemeClr val="dk1"/>
              </a:solidFill>
              <a:latin typeface="Arial"/>
              <a:ea typeface="Arial"/>
              <a:cs typeface="Arial"/>
              <a:sym typeface="Arial"/>
            </a:endParaRPr>
          </a:p>
        </p:txBody>
      </p:sp>
      <p:pic>
        <p:nvPicPr>
          <p:cNvPr id="197" name="Google Shape;197;p21"/>
          <p:cNvPicPr preferRelativeResize="0"/>
          <p:nvPr/>
        </p:nvPicPr>
        <p:blipFill rotWithShape="1">
          <a:blip r:embed="rId6">
            <a:alphaModFix/>
          </a:blip>
          <a:srcRect b="0" l="0" r="0" t="0"/>
          <a:stretch/>
        </p:blipFill>
        <p:spPr>
          <a:xfrm>
            <a:off x="1881942" y="4564884"/>
            <a:ext cx="3333222" cy="1624946"/>
          </a:xfrm>
          <a:prstGeom prst="rect">
            <a:avLst/>
          </a:prstGeom>
          <a:noFill/>
          <a:ln>
            <a:noFill/>
          </a:ln>
        </p:spPr>
      </p:pic>
      <p:pic>
        <p:nvPicPr>
          <p:cNvPr id="198" name="Google Shape;198;p21"/>
          <p:cNvPicPr preferRelativeResize="0"/>
          <p:nvPr/>
        </p:nvPicPr>
        <p:blipFill rotWithShape="1">
          <a:blip r:embed="rId7">
            <a:alphaModFix/>
          </a:blip>
          <a:srcRect b="0" l="0" r="0" t="0"/>
          <a:stretch/>
        </p:blipFill>
        <p:spPr>
          <a:xfrm>
            <a:off x="7029319" y="4636233"/>
            <a:ext cx="3123810" cy="1582349"/>
          </a:xfrm>
          <a:prstGeom prst="rect">
            <a:avLst/>
          </a:prstGeom>
          <a:noFill/>
          <a:ln>
            <a:noFill/>
          </a:ln>
        </p:spPr>
      </p:pic>
      <p:pic>
        <p:nvPicPr>
          <p:cNvPr id="199" name="Google Shape;199;p21"/>
          <p:cNvPicPr preferRelativeResize="0"/>
          <p:nvPr/>
        </p:nvPicPr>
        <p:blipFill rotWithShape="1">
          <a:blip r:embed="rId8">
            <a:alphaModFix/>
          </a:blip>
          <a:srcRect b="0" l="0" r="0" t="0"/>
          <a:stretch/>
        </p:blipFill>
        <p:spPr>
          <a:xfrm>
            <a:off x="12126529" y="4614969"/>
            <a:ext cx="4551996" cy="1574861"/>
          </a:xfrm>
          <a:prstGeom prst="rect">
            <a:avLst/>
          </a:prstGeom>
          <a:noFill/>
          <a:ln>
            <a:noFill/>
          </a:ln>
        </p:spPr>
      </p:pic>
      <p:sp>
        <p:nvSpPr>
          <p:cNvPr id="200" name="Google Shape;200;p21"/>
          <p:cNvSpPr txBox="1"/>
          <p:nvPr>
            <p:ph idx="12" type="sldNum"/>
          </p:nvPr>
        </p:nvSpPr>
        <p:spPr>
          <a:xfrm>
            <a:off x="15882551" y="9692674"/>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32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